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40" r:id="rId5"/>
  </p:sldMasterIdLst>
  <p:notesMasterIdLst>
    <p:notesMasterId r:id="rId13"/>
  </p:notesMasterIdLst>
  <p:handoutMasterIdLst>
    <p:handoutMasterId r:id="rId14"/>
  </p:handoutMasterIdLst>
  <p:sldIdLst>
    <p:sldId id="656" r:id="rId6"/>
    <p:sldId id="669" r:id="rId7"/>
    <p:sldId id="670" r:id="rId8"/>
    <p:sldId id="664" r:id="rId9"/>
    <p:sldId id="671" r:id="rId10"/>
    <p:sldId id="672" r:id="rId11"/>
    <p:sldId id="6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52"/>
    <a:srgbClr val="D0E4EB"/>
    <a:srgbClr val="F2F2F2"/>
    <a:srgbClr val="70ADC2"/>
    <a:srgbClr val="D0CABE"/>
    <a:srgbClr val="008083"/>
    <a:srgbClr val="005153"/>
    <a:srgbClr val="D44F0C"/>
    <a:srgbClr val="F58851"/>
    <a:srgbClr val="4D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AC59E-1198-4777-B667-9C13AA60C04E}" v="5" dt="2024-05-28T21:28:17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6D051-BB03-8EBE-B977-23197E5940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07901" y="8576976"/>
            <a:ext cx="413469" cy="324421"/>
          </a:xfrm>
          <a:prstGeom prst="rect">
            <a:avLst/>
          </a:prstGeom>
        </p:spPr>
        <p:txBody>
          <a:bodyPr vert="horz" lIns="0" tIns="45720" rIns="108000" bIns="45720" rtlCol="0" anchor="b"/>
          <a:lstStyle>
            <a:lvl1pPr algn="r">
              <a:defRPr sz="1200"/>
            </a:lvl1pPr>
          </a:lstStyle>
          <a:p>
            <a:fld id="{831FD597-0C1A-4685-BA76-D80F37F780D8}" type="slidenum">
              <a:rPr lang="en-GB" sz="900" smtClean="0"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GB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F74CF1B8-3671-6733-EFEA-81CB569F75AD}"/>
              </a:ext>
            </a:extLst>
          </p:cNvPr>
          <p:cNvSpPr txBox="1">
            <a:spLocks/>
          </p:cNvSpPr>
          <p:nvPr/>
        </p:nvSpPr>
        <p:spPr>
          <a:xfrm>
            <a:off x="436630" y="8685213"/>
            <a:ext cx="692455" cy="18438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baseline="0">
                <a:solidFill>
                  <a:srgbClr val="6E6E6E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2000" b="0" i="0" kern="1200" baseline="0">
                <a:solidFill>
                  <a:srgbClr val="6E6E6E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3716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-"/>
              <a:defRPr sz="1600" b="0" i="0" kern="1200" baseline="0">
                <a:solidFill>
                  <a:srgbClr val="6E6E6E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ystem Font Regular"/>
              <a:buChar char="–"/>
              <a:defRPr sz="1400" b="0" i="0" kern="1200" baseline="0">
                <a:solidFill>
                  <a:srgbClr val="6E6E6E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ystem Font Regular"/>
              <a:buChar char="–"/>
              <a:defRPr sz="1100" b="0" i="0" kern="1200" baseline="0">
                <a:solidFill>
                  <a:srgbClr val="00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0876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3804470-794B-4492-B3A3-4DE2617FD317}" type="datetimeFigureOut">
              <a:rPr lang="en-GB" smtClean="0"/>
              <a:pPr/>
              <a:t>14/02/2025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40440" y="8455818"/>
            <a:ext cx="431759" cy="45878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FB3C66C-3182-4976-A689-AFA4A579EA2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37B4FAA-EBB5-D3D3-D6C3-2DA0A6A2CCAC}"/>
              </a:ext>
            </a:extLst>
          </p:cNvPr>
          <p:cNvSpPr txBox="1">
            <a:spLocks/>
          </p:cNvSpPr>
          <p:nvPr/>
        </p:nvSpPr>
        <p:spPr>
          <a:xfrm>
            <a:off x="685801" y="8685212"/>
            <a:ext cx="861506" cy="22939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baseline="0">
                <a:solidFill>
                  <a:srgbClr val="6E6E6E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2000" b="0" i="0" kern="1200" baseline="0">
                <a:solidFill>
                  <a:srgbClr val="6E6E6E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3716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-"/>
              <a:defRPr sz="1600" b="0" i="0" kern="1200" baseline="0">
                <a:solidFill>
                  <a:srgbClr val="6E6E6E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ystem Font Regular"/>
              <a:buChar char="–"/>
              <a:defRPr sz="1400" b="0" i="0" kern="1200" baseline="0">
                <a:solidFill>
                  <a:srgbClr val="6E6E6E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ystem Font Regular"/>
              <a:buChar char="–"/>
              <a:defRPr sz="1100" b="0" i="0" kern="1200" baseline="0">
                <a:solidFill>
                  <a:srgbClr val="00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292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9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1pPr>
    <a:lvl2pPr marL="171450" indent="-171450" algn="l" defTabSz="914400" rtl="0" eaLnBrk="1" latinLnBrk="0" hangingPunct="1">
      <a:buFont typeface="Arial" panose="020B0604020202020204" pitchFamily="34" charset="0"/>
      <a:buChar char="•"/>
      <a:defRPr sz="9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2pPr>
    <a:lvl3pPr marL="171450" indent="-171450" algn="l" defTabSz="914400" rtl="0" eaLnBrk="1" latinLnBrk="0" hangingPunct="1">
      <a:buFont typeface="Arial" panose="020B0604020202020204" pitchFamily="34" charset="0"/>
      <a:buChar char="•"/>
      <a:defRPr sz="8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3pPr>
    <a:lvl4pPr marL="0" indent="0" algn="l" defTabSz="914400" rtl="0" eaLnBrk="1" latinLnBrk="0" hangingPunct="1">
      <a:defRPr sz="9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4pPr>
    <a:lvl5pPr marL="0" indent="0" algn="l" defTabSz="914400" rtl="0" eaLnBrk="1" latinLnBrk="0" hangingPunct="1">
      <a:defRPr sz="9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3C66C-3182-4976-A689-AFA4A579EA2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172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9E433-52DB-29BF-C7F9-32ABE6F4D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AB99A8-568F-876C-1875-E590F9E0D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8F4677-C5FF-B3FB-B038-72755DBD4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86C64-FB0A-9689-5E8D-BD7FAA02C0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3C66C-3182-4976-A689-AFA4A579EA2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10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3C66C-3182-4976-A689-AFA4A579EA2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30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D29B4-0801-B250-6E4E-D4328DBDB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DC764D-4419-B562-DCCD-E1DF8E166B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EF8E2B-0943-CCC6-E98F-D67664E39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8BC00-77A8-BF52-FB14-FB959C2380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3C66C-3182-4976-A689-AFA4A579EA2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27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4">
            <a:extLst>
              <a:ext uri="{FF2B5EF4-FFF2-40B4-BE49-F238E27FC236}">
                <a16:creationId xmlns:a16="http://schemas.microsoft.com/office/drawing/2014/main" id="{781E1257-70DC-2934-47E4-1EB556904E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4964" y="1268413"/>
            <a:ext cx="11522075" cy="48974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6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44">
            <a:extLst>
              <a:ext uri="{FF2B5EF4-FFF2-40B4-BE49-F238E27FC236}">
                <a16:creationId xmlns:a16="http://schemas.microsoft.com/office/drawing/2014/main" id="{0BB315D0-D51B-C25D-F2D0-821A5D59DF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4" y="800101"/>
            <a:ext cx="11522075" cy="3254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remove if not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431A5-EBF7-DFFF-3013-F52EE8EF0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044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9E7563-7A6A-68AD-2F10-DB76BAAB9D2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4964" y="800102"/>
            <a:ext cx="11522075" cy="5365749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0EFCB-1A06-B075-4764-C72B0349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377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d Blank Canv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3E201D72-77C7-3B54-0127-6191E172066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4964" y="301926"/>
            <a:ext cx="11522075" cy="5863926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74752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e Two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0868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3449320"/>
            <a:ext cx="12192000" cy="340868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8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e Tw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660DAA3-7748-F801-0573-D31E97B492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7568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7F1947A-25EC-6044-7FC2-762B4ACBA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6321" y="0"/>
            <a:ext cx="607568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03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e Thre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660DAA3-7748-F801-0573-D31E97B492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43362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7F1947A-25EC-6044-7FC2-762B4ACBA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80000" y="0"/>
            <a:ext cx="4043362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4FB966C-B3FA-8DCD-AF7C-31C98263C20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7276" y="0"/>
            <a:ext cx="4043362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416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7017646-4709-E536-B151-9ABD438CFB6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34965" y="260351"/>
            <a:ext cx="3743326" cy="1873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13275BE-B647-5192-CBC5-FD1FD5D2C64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34965" y="2276476"/>
            <a:ext cx="3743326" cy="38893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0DF43D22-9997-2F53-7E10-414F4A21E9E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224338" y="260351"/>
            <a:ext cx="3743326" cy="38893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2F893FDC-9C6E-1F7E-6EC7-FF6FCE368AA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224338" y="4292600"/>
            <a:ext cx="3743326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23C5D938-F81A-15C3-A43E-9A8A340DA5E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112126" y="260351"/>
            <a:ext cx="3743326" cy="1873251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B7B8FDFC-DBD3-7D7B-6702-9BA6FC2F73D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112126" y="2276476"/>
            <a:ext cx="3743326" cy="38893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08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7017646-4709-E536-B151-9ABD438CFB6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34964" y="260351"/>
            <a:ext cx="4716461" cy="590549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0DF43D22-9997-2F53-7E10-414F4A21E9E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195889" y="260351"/>
            <a:ext cx="3744912" cy="2881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2F893FDC-9C6E-1F7E-6EC7-FF6FCE368AA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197475" y="3284539"/>
            <a:ext cx="3743326" cy="288131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23C5D938-F81A-15C3-A43E-9A8A340DA5E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9083676" y="260351"/>
            <a:ext cx="2771776" cy="1873251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B7B8FDFC-DBD3-7D7B-6702-9BA6FC2F73D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083676" y="2276477"/>
            <a:ext cx="2771776" cy="1873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6762D0EB-99A7-D304-875D-7CDC743C7BF5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083676" y="4292601"/>
            <a:ext cx="2771776" cy="1873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515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7017646-4709-E536-B151-9ABD438CFB6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34963" y="260350"/>
            <a:ext cx="7632700" cy="288131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0DF43D22-9997-2F53-7E10-414F4A21E9E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112127" y="260349"/>
            <a:ext cx="3744912" cy="2881313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8DF146CA-2F91-F778-947D-A241FFC95E9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34963" y="3284538"/>
            <a:ext cx="3744912" cy="2881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CBFF8E32-2CBE-8CC2-2CEA-B921F1917F6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224339" y="3284538"/>
            <a:ext cx="7632700" cy="288131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884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7017646-4709-E536-B151-9ABD438CFB6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34963" y="260350"/>
            <a:ext cx="8605837" cy="5905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0DF43D22-9997-2F53-7E10-414F4A21E9E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083674" y="260349"/>
            <a:ext cx="2773363" cy="1873252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92F5DF64-6300-4B59-C953-5C2F9D43393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083674" y="2276475"/>
            <a:ext cx="2773363" cy="18732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E8A9B2A-0088-8131-4A03-0379BA60E42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9083674" y="4292598"/>
            <a:ext cx="2773363" cy="18732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472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Heading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BD563DD-8AFC-5E7E-39E9-6FB9F4A4439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4963" y="1790699"/>
            <a:ext cx="3744912" cy="437515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4B2B3ED5-CA4C-8040-26E7-D69DBD00BF0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229103" y="1790699"/>
            <a:ext cx="3744912" cy="437515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B9FE37D-D226-2F5D-C8D4-3CDD3CF9116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120361" y="1790699"/>
            <a:ext cx="3736678" cy="437515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44">
            <a:extLst>
              <a:ext uri="{FF2B5EF4-FFF2-40B4-BE49-F238E27FC236}">
                <a16:creationId xmlns:a16="http://schemas.microsoft.com/office/drawing/2014/main" id="{25CE8333-B0F7-EB02-F117-D3BC05C787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4" y="800100"/>
            <a:ext cx="11522075" cy="325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B991BE8-2A08-FD22-FED7-317064E80AA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4963" y="1268413"/>
            <a:ext cx="3744912" cy="379413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GB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35C3DBD3-1B28-4352-C81B-A5ED9A062EE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224338" y="1268413"/>
            <a:ext cx="3740150" cy="379413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C99E2745-BC53-7EF5-C06A-765D6FF601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108952" y="1268413"/>
            <a:ext cx="3748087" cy="379413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11C5F-0CAD-033A-9D6C-06EC0C6C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39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46A1BA8-4969-0323-8B6D-855460101BAF}"/>
              </a:ext>
            </a:extLst>
          </p:cNvPr>
          <p:cNvCxnSpPr>
            <a:cxnSpLocks/>
          </p:cNvCxnSpPr>
          <p:nvPr userDrawn="1"/>
        </p:nvCxnSpPr>
        <p:spPr>
          <a:xfrm>
            <a:off x="1661376" y="6533322"/>
            <a:ext cx="969242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01745FD-D347-88C7-49B8-7429CC249A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2276476"/>
            <a:ext cx="3744912" cy="283762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0" i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EC9A8AAD-D201-193A-7A44-3CF2DED8404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24340" y="0"/>
            <a:ext cx="7967660" cy="6858001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5A56684F-5C89-2683-AB97-9E4A43B551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4963" y="5495396"/>
            <a:ext cx="3708400" cy="33455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BE439C6C-DBA3-3889-4D20-433BB73DE6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4963" y="5172069"/>
            <a:ext cx="3708400" cy="33455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en-US"/>
              <a:t>PRESENTER NAME IN CAPS</a:t>
            </a:r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D78C4B46-9A1A-75D7-3BA2-53156D3537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963" y="5831299"/>
            <a:ext cx="3708400" cy="33455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en-US" dirty="0"/>
              <a:t>email@tylin.com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F3E9F-53CB-421E-7260-7779D6D3A0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1819275"/>
            <a:ext cx="3744912" cy="3045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 cap="all" spc="100" baseline="0">
                <a:solidFill>
                  <a:schemeClr val="accent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SUBTITLE IN CAPS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71029-F78C-78EC-BA72-B89917DAA2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34963" y="6223820"/>
            <a:ext cx="1338980" cy="516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729086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BD563DD-8AFC-5E7E-39E9-6FB9F4A4439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4963" y="1790703"/>
            <a:ext cx="3744912" cy="235902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4B2B3ED5-CA4C-8040-26E7-D69DBD00BF0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229103" y="1790703"/>
            <a:ext cx="3738560" cy="235902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B9FE37D-D226-2F5D-C8D4-3CDD3CF9116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112126" y="1790703"/>
            <a:ext cx="3744911" cy="235902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A2027E97-8C5E-D0D8-ADBA-9E7D18D2B41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37847" y="4292603"/>
            <a:ext cx="3744912" cy="1873246"/>
          </a:xfrm>
          <a:prstGeom prst="rect">
            <a:avLst/>
          </a:prstGeom>
        </p:spPr>
        <p:txBody>
          <a:bodyPr>
            <a:normAutofit/>
          </a:bodyPr>
          <a:lstStyle>
            <a:lvl1pPr marL="266699" indent="-174624">
              <a:defRPr sz="1400" b="0">
                <a:solidFill>
                  <a:srgbClr val="000000"/>
                </a:solidFill>
              </a:defRPr>
            </a:lvl1pPr>
            <a:lvl2pPr>
              <a:defRPr lang="en-US" sz="1400" b="0" i="0" kern="1200" baseline="0" dirty="0">
                <a:solidFill>
                  <a:srgbClr val="00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>
              <a:defRPr sz="1050" b="0">
                <a:solidFill>
                  <a:srgbClr val="000000"/>
                </a:solidFill>
              </a:defRPr>
            </a:lvl3pPr>
            <a:lvl4pPr>
              <a:defRPr sz="1000" b="0">
                <a:solidFill>
                  <a:srgbClr val="000000"/>
                </a:solidFill>
              </a:defRPr>
            </a:lvl4pPr>
          </a:lstStyle>
          <a:p>
            <a:pPr marL="266699" lvl="0" indent="-174624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–"/>
            </a:pPr>
            <a:r>
              <a:rPr lang="en-US"/>
              <a:t>Click to edit Master text styles</a:t>
            </a:r>
          </a:p>
          <a:p>
            <a:pPr marL="266699" lvl="1" indent="-174624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–"/>
            </a:pPr>
            <a:r>
              <a:rPr lang="en-US"/>
              <a:t>Second level</a:t>
            </a:r>
          </a:p>
          <a:p>
            <a:pPr marL="266699" lvl="2" indent="-174624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–"/>
            </a:pPr>
            <a:r>
              <a:rPr lang="en-US"/>
              <a:t>Third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7B9070B-EB9A-1D73-C8AB-180A2BEF2FE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4963" y="1268414"/>
            <a:ext cx="3744912" cy="379413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GB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633C731-793B-2755-6A97-248B5DBA9B6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224338" y="1268414"/>
            <a:ext cx="3740150" cy="379413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GB" dirty="0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0B0093FC-3ADE-9666-E04E-6DDBDD194C7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112125" y="1268414"/>
            <a:ext cx="3744913" cy="379413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203F8-A9E1-6F71-8D82-0BBE45CA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4">
            <a:extLst>
              <a:ext uri="{FF2B5EF4-FFF2-40B4-BE49-F238E27FC236}">
                <a16:creationId xmlns:a16="http://schemas.microsoft.com/office/drawing/2014/main" id="{B0C9767A-8A69-673C-1FD3-B7E7A04F3E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3" y="800100"/>
            <a:ext cx="11522074" cy="325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7" name="Text Placeholder 44">
            <a:extLst>
              <a:ext uri="{FF2B5EF4-FFF2-40B4-BE49-F238E27FC236}">
                <a16:creationId xmlns:a16="http://schemas.microsoft.com/office/drawing/2014/main" id="{82D8256E-E19E-C6A2-D427-F6AB57DFE62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219577" y="4292603"/>
            <a:ext cx="3744912" cy="1873246"/>
          </a:xfrm>
          <a:prstGeom prst="rect">
            <a:avLst/>
          </a:prstGeom>
        </p:spPr>
        <p:txBody>
          <a:bodyPr>
            <a:normAutofit/>
          </a:bodyPr>
          <a:lstStyle>
            <a:lvl1pPr marL="266699" indent="-174624">
              <a:defRPr sz="1400" b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en-US" sz="1400" b="0" i="0" kern="1200" baseline="0" dirty="0">
                <a:solidFill>
                  <a:srgbClr val="00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>
              <a:defRPr sz="1050" b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000" b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</a:lstStyle>
          <a:p>
            <a:pPr marL="266699" lvl="0" indent="-174624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–"/>
            </a:pPr>
            <a:r>
              <a:rPr lang="en-US"/>
              <a:t>Click to edit Master text styles</a:t>
            </a:r>
          </a:p>
          <a:p>
            <a:pPr marL="266699" lvl="1" indent="-174624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–"/>
            </a:pPr>
            <a:r>
              <a:rPr lang="en-US"/>
              <a:t>Second level</a:t>
            </a:r>
          </a:p>
          <a:p>
            <a:pPr marL="266699" lvl="2" indent="-174624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–"/>
            </a:pPr>
            <a:r>
              <a:rPr lang="en-US"/>
              <a:t>Third level</a:t>
            </a:r>
          </a:p>
        </p:txBody>
      </p:sp>
      <p:sp>
        <p:nvSpPr>
          <p:cNvPr id="9" name="Text Placeholder 44">
            <a:extLst>
              <a:ext uri="{FF2B5EF4-FFF2-40B4-BE49-F238E27FC236}">
                <a16:creationId xmlns:a16="http://schemas.microsoft.com/office/drawing/2014/main" id="{00376F41-85D0-C697-9241-FE7C25F3F31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112127" y="4292603"/>
            <a:ext cx="3744912" cy="1873246"/>
          </a:xfrm>
          <a:prstGeom prst="rect">
            <a:avLst/>
          </a:prstGeom>
        </p:spPr>
        <p:txBody>
          <a:bodyPr>
            <a:normAutofit/>
          </a:bodyPr>
          <a:lstStyle>
            <a:lvl1pPr marL="266699" indent="-174624">
              <a:defRPr sz="1400" b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en-US" sz="1400" b="0" i="0" kern="1200" baseline="0" dirty="0">
                <a:solidFill>
                  <a:srgbClr val="00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>
              <a:defRPr sz="1050" b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000" b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</a:lstStyle>
          <a:p>
            <a:pPr marL="266699" lvl="0" indent="-174624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–"/>
            </a:pPr>
            <a:r>
              <a:rPr lang="en-US"/>
              <a:t>Click to edit Master text styles</a:t>
            </a:r>
          </a:p>
          <a:p>
            <a:pPr marL="266699" lvl="1" indent="-174624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–"/>
            </a:pPr>
            <a:r>
              <a:rPr lang="en-US"/>
              <a:t>Second level</a:t>
            </a:r>
          </a:p>
          <a:p>
            <a:pPr marL="266699" lvl="2" indent="-174624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–"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0759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BD563DD-8AFC-5E7E-39E9-6FB9F4A4439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4963" y="1790702"/>
            <a:ext cx="2773363" cy="235902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0883DE1-9202-7463-8C94-29C3FF66B34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963" y="4292601"/>
            <a:ext cx="2773362" cy="187325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3pPr marL="0" indent="0">
              <a:buNone/>
              <a:defRPr/>
            </a:lvl3pPr>
            <a:lvl4pPr marL="361950" indent="-180975">
              <a:defRPr/>
            </a:lvl4pPr>
          </a:lstStyle>
          <a:p>
            <a:pPr lvl="0"/>
            <a:r>
              <a:rPr lang="en-GB" dirty="0"/>
              <a:t>Brief sentence.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BEAC7-1028-9CA8-27B0-E13375B7E6B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261877" y="4292601"/>
            <a:ext cx="2762687" cy="187325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3pPr marL="0" indent="0">
              <a:buNone/>
              <a:defRPr/>
            </a:lvl3pPr>
            <a:lvl4pPr marL="361950" indent="-180975">
              <a:defRPr/>
            </a:lvl4pPr>
          </a:lstStyle>
          <a:p>
            <a:pPr lvl="0"/>
            <a:r>
              <a:rPr lang="en-GB"/>
              <a:t>Brief sentence.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6BC6FC4-FFE7-ED57-ADE1-C162B13858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80444" y="4292601"/>
            <a:ext cx="2773361" cy="187325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3pPr marL="0" indent="0">
              <a:buNone/>
              <a:defRPr/>
            </a:lvl3pPr>
            <a:lvl4pPr marL="361950" indent="-180975">
              <a:defRPr/>
            </a:lvl4pPr>
          </a:lstStyle>
          <a:p>
            <a:pPr lvl="0"/>
            <a:r>
              <a:rPr lang="en-GB"/>
              <a:t>Brief Sentence.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AD4D1E04-50A6-F355-9073-F331BA9AC89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251201" y="1791811"/>
            <a:ext cx="2773363" cy="235791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4D5F38B3-E0ED-D221-D8A3-04AB6AD2604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167439" y="1791811"/>
            <a:ext cx="2759455" cy="235791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2857DE42-AA3E-A3C0-2388-586B9465A53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083675" y="1790702"/>
            <a:ext cx="2773361" cy="235902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D6959BA-CBF5-9E6A-4620-ECA53C2F8D8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64206" y="4292601"/>
            <a:ext cx="2776594" cy="1873250"/>
          </a:xfrm>
        </p:spPr>
        <p:txBody>
          <a:bodyPr/>
          <a:lstStyle>
            <a:lvl1pPr marL="0" indent="0">
              <a:buNone/>
              <a:defRPr sz="1400" b="0"/>
            </a:lvl1pPr>
            <a:lvl3pPr marL="0" indent="0">
              <a:buNone/>
              <a:defRPr/>
            </a:lvl3pPr>
            <a:lvl4pPr marL="361950" indent="-180975">
              <a:defRPr/>
            </a:lvl4pPr>
          </a:lstStyle>
          <a:p>
            <a:pPr lvl="0"/>
            <a:r>
              <a:rPr lang="en-GB"/>
              <a:t>Brief sentence. </a:t>
            </a:r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4BD71F6-4610-A528-2AEB-7702F24E25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3" y="800100"/>
            <a:ext cx="11522074" cy="325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4C3CA9A1-7B50-C0C9-DDFB-DC57995921A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963" y="1268414"/>
            <a:ext cx="2773362" cy="395289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GB" dirty="0"/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FC6091A1-D36B-F746-90B1-B40B24B173B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65109" y="1268414"/>
            <a:ext cx="2759454" cy="395289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GB" dirty="0"/>
          </a:p>
        </p:txBody>
      </p:sp>
      <p:sp>
        <p:nvSpPr>
          <p:cNvPr id="54" name="Text Placeholder 50">
            <a:extLst>
              <a:ext uri="{FF2B5EF4-FFF2-40B4-BE49-F238E27FC236}">
                <a16:creationId xmlns:a16="http://schemas.microsoft.com/office/drawing/2014/main" id="{B252DF5C-644E-8DC6-7452-69DD7A223DB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7439" y="1268414"/>
            <a:ext cx="2759455" cy="395289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E7B96754-8104-7864-B467-942B6499E85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083676" y="1268414"/>
            <a:ext cx="2773361" cy="394186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E10CFC-59E1-0E01-0C67-65858375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960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BD563DD-8AFC-5E7E-39E9-6FB9F4A4439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4964" y="1268413"/>
            <a:ext cx="3741737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4B2B3ED5-CA4C-8040-26E7-D69DBD00BF0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229102" y="1268413"/>
            <a:ext cx="3736678" cy="18732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B9FE37D-D226-2F5D-C8D4-3CDD3CF9116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115302" y="1268414"/>
            <a:ext cx="3741737" cy="1873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B991BE8-2A08-FD22-FED7-317064E80AA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4964" y="800102"/>
            <a:ext cx="11522075" cy="325437"/>
          </a:xfrm>
        </p:spPr>
        <p:txBody>
          <a:bodyPr anchor="ctr">
            <a:noAutofit/>
          </a:bodyPr>
          <a:lstStyle>
            <a:lvl1pPr marL="0" indent="0">
              <a:buNone/>
              <a:defRPr sz="1600" b="1" cap="all" spc="100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subheading</a:t>
            </a:r>
            <a:endParaRPr lang="en-GB" dirty="0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C691D0B4-80B3-D146-CB82-BCAAC012E5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964" y="3287710"/>
            <a:ext cx="3741737" cy="244044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1614A4F1-7C5C-EE26-0AA9-2F01C376239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217691" y="3287710"/>
            <a:ext cx="3749972" cy="244044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3ED7E-0BE8-0DF2-E2C5-D586D0DD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9C2F180-9CB5-4CCF-4308-B5B1A919EF23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34964" y="3716338"/>
            <a:ext cx="3741737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6913B1A7-30A4-167C-ADC2-9FAAEE9A27F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229102" y="3716338"/>
            <a:ext cx="3736678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1EB58A77-5EAE-8CB7-0BD5-13C4955702FE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8105480" y="3716337"/>
            <a:ext cx="3751559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7B22F650-0E32-F783-7C9D-F58AD729CF6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44490" y="5715447"/>
            <a:ext cx="3740150" cy="244044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1B3FA47C-A3BD-B23B-CE72-E30C3BF648C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15301" y="3284538"/>
            <a:ext cx="3749972" cy="244044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2D60E7BD-45D4-2608-FE51-00844BE926D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229103" y="5715447"/>
            <a:ext cx="3741737" cy="244044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E37674AC-9946-F8D7-290A-14E87DE63CA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115302" y="5715447"/>
            <a:ext cx="3741737" cy="244044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332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 userDrawn="1">
          <p15:clr>
            <a:srgbClr val="FBAE40"/>
          </p15:clr>
        </p15:guide>
        <p15:guide id="2" orient="horz" pos="113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B991BE8-2A08-FD22-FED7-317064E80AA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4964" y="800100"/>
            <a:ext cx="11522076" cy="325434"/>
          </a:xfrm>
        </p:spPr>
        <p:txBody>
          <a:bodyPr anchor="ctr">
            <a:noAutofit/>
          </a:bodyPr>
          <a:lstStyle>
            <a:lvl1pPr marL="0" indent="0">
              <a:buNone/>
              <a:defRPr sz="1600" b="1" cap="all" spc="100" baseline="0">
                <a:solidFill>
                  <a:schemeClr val="accent1"/>
                </a:solidFill>
                <a:latin typeface="Segoe UI" panose="020B05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Subheading</a:t>
            </a:r>
            <a:endParaRPr lang="en-GB"/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C481BD46-2AAE-89F7-0F4B-8577006FF2B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1788" y="1268413"/>
            <a:ext cx="2776537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8C5BC98E-F281-9B72-DCE9-D569DA92869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252013" y="1268413"/>
            <a:ext cx="2776537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B819EFA1-022E-4C77-6B4B-85A6223549D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67438" y="1268413"/>
            <a:ext cx="2772550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368D0E79-DF9F-5520-080B-CA29C595293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9087663" y="1268413"/>
            <a:ext cx="2769375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FEB55852-377C-129A-B4C6-960F67AA05A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5775" y="3284536"/>
            <a:ext cx="2776536" cy="27639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4AE0B7E5-B1E6-660A-96C8-6E255AC4DB5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251200" y="3284538"/>
            <a:ext cx="2773362" cy="27639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6886A13C-A714-076C-9FB2-832FED4D3C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87663" y="3284538"/>
            <a:ext cx="2769376" cy="272082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C85F17-D4BC-5A49-C29B-2336DFCDCE2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167438" y="3284536"/>
            <a:ext cx="2776536" cy="272083"/>
          </a:xfrm>
        </p:spPr>
        <p:txBody>
          <a:bodyPr vert="horz" lIns="0" tIns="0" rIns="0" bIns="0" rtlCol="0">
            <a:noAutofit/>
          </a:bodyPr>
          <a:lstStyle>
            <a:lvl1pPr>
              <a:defRPr lang="en-GB" sz="1600" b="1" dirty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lvl="0" indent="0">
              <a:buNone/>
            </a:pPr>
            <a:r>
              <a:rPr lang="en-GB"/>
              <a:t>Caption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6196477-D104-AED8-8C68-680139B32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F0BA663-7FF3-F6D6-DEFA-2B76A1204D12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31788" y="3716338"/>
            <a:ext cx="2776537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A488D57-2334-22CC-72AE-BFF5C6C56066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3252013" y="3716338"/>
            <a:ext cx="2776537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D70E609-2390-8493-D82F-9C6F4966144A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167438" y="3716338"/>
            <a:ext cx="2772550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B29881F-AE52-6621-AE23-81E18D0D5152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087663" y="3716338"/>
            <a:ext cx="2769375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693E3201-5239-625D-5475-61D75529CC3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963" y="5715448"/>
            <a:ext cx="2773362" cy="27639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BB31DC51-9F74-62D2-003A-070658356B4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252013" y="5715618"/>
            <a:ext cx="2776536" cy="27639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1FA16F9C-16C1-3484-C748-606051C44A2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167439" y="5715620"/>
            <a:ext cx="2773362" cy="27639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8D3EBF1-8627-AE5F-6C92-09BBE1343EB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087663" y="5715620"/>
            <a:ext cx="2769376" cy="272082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278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 userDrawn="1">
          <p15:clr>
            <a:srgbClr val="FBAE40"/>
          </p15:clr>
        </p15:guide>
        <p15:guide id="2" orient="horz" pos="113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f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4BD71F6-4610-A528-2AEB-7702F24E25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4" y="800100"/>
            <a:ext cx="11522075" cy="325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EE27B6-8D79-F423-B7B2-CCF673C3F9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4963" y="1268415"/>
            <a:ext cx="2773363" cy="2773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8EEDF8E-BDD7-D875-F681-CA79899912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4716924"/>
            <a:ext cx="2773363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200" b="0" i="0" cap="all" spc="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03694B5-18F8-0A28-2B4E-1D055DF69D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4964" y="4152510"/>
            <a:ext cx="2773361" cy="4921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600" b="0" i="0" spc="0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A10B7E7-400D-3820-3EDE-50F13C87467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251200" y="1268414"/>
            <a:ext cx="2773363" cy="2773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2AE5334C-96C9-68D1-37F0-CE405F6EDED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167435" y="1268414"/>
            <a:ext cx="2773363" cy="2773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B65135A0-AF4B-1CA0-3ECD-7907F2F781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083674" y="1268414"/>
            <a:ext cx="2773363" cy="2773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CDCEDBC-5B5A-1DCB-D157-E9135FA1A36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251199" y="4716924"/>
            <a:ext cx="2773362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200" b="0" i="0" cap="all" spc="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C3DDA3C-FFB5-4735-E2F8-D53DD3A526F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51199" y="4152510"/>
            <a:ext cx="2773363" cy="4921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600" b="0" i="0" spc="0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4E2D9B3-F91A-30F7-E7AD-B28670CC7BD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167437" y="4716525"/>
            <a:ext cx="2773363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200" b="0" i="0" cap="all" spc="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79CC241-8701-D6C6-746E-9231107C11E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167437" y="4152510"/>
            <a:ext cx="2773363" cy="4921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600" b="0" i="0" spc="0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FB5BB2A-A26B-8A82-8C92-8DE634BB28F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83673" y="4716526"/>
            <a:ext cx="2773365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200" b="0" i="0" cap="all" spc="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84FE565-7B2A-7867-2421-32486014453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083676" y="4152510"/>
            <a:ext cx="2773362" cy="4921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600" b="0" i="0" spc="0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6B19D4-AEF9-EDCC-E9FF-0A99AB1D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981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39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f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4BD71F6-4610-A528-2AEB-7702F24E25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4" y="800101"/>
            <a:ext cx="11522075" cy="325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EE27B6-8D79-F423-B7B2-CCF673C3F9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4964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8EEDF8E-BDD7-D875-F681-CA79899912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4" y="3525838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03694B5-18F8-0A28-2B4E-1D055DF69D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4963" y="3141664"/>
            <a:ext cx="1800225" cy="3762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200" b="0" i="0" spc="0" baseline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A10B7E7-400D-3820-3EDE-50F13C87467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279649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2AE5334C-96C9-68D1-37F0-CE405F6EDED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224336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B65135A0-AF4B-1CA0-3ECD-7907F2F781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167437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C3DDA3C-FFB5-4735-E2F8-D53DD3A526F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279651" y="3525839"/>
            <a:ext cx="1800225" cy="1538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buNone/>
              <a:defRPr lang="en-US" sz="1000" cap="all" spc="0" dirty="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79CC241-8701-D6C6-746E-9231107C11E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279653" y="3141664"/>
            <a:ext cx="1800223" cy="3762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200" b="0" i="0" spc="0" baseline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7FE59EA-62A9-360A-6DD2-0CD695641E17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8112126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F48885E-B7BF-B239-71BB-FD35378D9D75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0056811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025C4E-CD49-6B06-ECE7-2A22FFF3DA5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222753" y="3530601"/>
            <a:ext cx="1800225" cy="1538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buNone/>
              <a:defRPr lang="en-US" sz="1000" cap="all" spc="0" dirty="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9B193F5-0DAC-BF0F-04DC-9D441E7AD83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224339" y="3141664"/>
            <a:ext cx="1800226" cy="373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5606AF-5C11-A316-B3DA-804B235882B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167438" y="3525838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695B4FE2-B826-38BD-BF16-31D6C967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384AB52-9846-EE56-F9D5-BA6DC83BFA3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167436" y="3144203"/>
            <a:ext cx="1800226" cy="373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FADAC9EF-B017-20D3-8934-5E5F20329A2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12128" y="3525838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BA086C78-AE42-D13C-11E3-82E53AF3871F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112126" y="3144203"/>
            <a:ext cx="1800226" cy="373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F3F7D3D-6E1A-3071-148F-BA426A3EC63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0056815" y="3525838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1EB4FC96-F9A1-58B0-456C-0E7479C5508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0056813" y="3144203"/>
            <a:ext cx="1800226" cy="373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72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3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f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4BD71F6-4610-A528-2AEB-7702F24E25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4" y="800101"/>
            <a:ext cx="11522075" cy="325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EE27B6-8D79-F423-B7B2-CCF673C3F9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4964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8EEDF8E-BDD7-D875-F681-CA79899912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4" y="3525838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03694B5-18F8-0A28-2B4E-1D055DF69D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4963" y="3141664"/>
            <a:ext cx="1800225" cy="3762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200" b="0" i="0" spc="0" baseline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A10B7E7-400D-3820-3EDE-50F13C87467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279649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2AE5334C-96C9-68D1-37F0-CE405F6EDED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224336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B65135A0-AF4B-1CA0-3ECD-7907F2F781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167437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C3DDA3C-FFB5-4735-E2F8-D53DD3A526F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279651" y="3525839"/>
            <a:ext cx="1800225" cy="1538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buNone/>
              <a:defRPr lang="en-US" sz="1000" cap="all" spc="0" dirty="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79CC241-8701-D6C6-746E-9231107C11E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279653" y="3141664"/>
            <a:ext cx="1800223" cy="3762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200" b="0" i="0" spc="0" baseline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7FE59EA-62A9-360A-6DD2-0CD695641E17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8112126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F48885E-B7BF-B239-71BB-FD35378D9D75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0056811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025C4E-CD49-6B06-ECE7-2A22FFF3DA5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222753" y="3530601"/>
            <a:ext cx="1800225" cy="1538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buNone/>
              <a:defRPr lang="en-US" sz="1000" cap="all" spc="0" dirty="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9B193F5-0DAC-BF0F-04DC-9D441E7AD83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224339" y="3141664"/>
            <a:ext cx="1800226" cy="3509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5606AF-5C11-A316-B3DA-804B235882B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167438" y="3525838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695B4FE2-B826-38BD-BF16-31D6C967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384AB52-9846-EE56-F9D5-BA6DC83BFA3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167436" y="3144202"/>
            <a:ext cx="1800226" cy="3736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FADAC9EF-B017-20D3-8934-5E5F20329A2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12128" y="3525838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BA086C78-AE42-D13C-11E3-82E53AF3871F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112126" y="3144203"/>
            <a:ext cx="1800226" cy="373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F3F7D3D-6E1A-3071-148F-BA426A3EC63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0056815" y="3525838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1EB4FC96-F9A1-58B0-456C-0E7479C5508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0056813" y="3144202"/>
            <a:ext cx="1800226" cy="373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FFC4B85-8BC6-EECD-CD21-0AA7828DDD1F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>
            <a:off x="334964" y="3789361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E0E5EB5-1B95-D854-E26B-7E0BA9F2605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34964" y="6046785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6EB5064-87C8-C277-3B58-690B2F3DBF3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34963" y="5662611"/>
            <a:ext cx="1800225" cy="3762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200" b="0" i="0" spc="0" baseline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178AA7D-A6BF-0DA2-1B53-E1E0D189B274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2279649" y="3789360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65CBEBA6-F75C-8716-A563-8012FC90C0B0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24336" y="3789360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2079741-DEF9-9CF9-C399-2A8A300C641C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6167437" y="3789360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B6E4F2F-AB1C-EA46-2E9C-BF967969F081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279651" y="6046786"/>
            <a:ext cx="1800225" cy="1538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buNone/>
              <a:defRPr lang="en-US" sz="1000" cap="all" spc="0" dirty="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29038D4-14E5-26DD-BC27-21ED01F9CA9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279653" y="5662611"/>
            <a:ext cx="1800223" cy="3762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200" b="0" i="0" spc="0" baseline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C0335D03-9B87-C419-AC8A-AD23A80E5310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112126" y="3789360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 b="0" i="0" spc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A94A371C-19E0-4F9C-4EBD-A298841021BE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10056811" y="3789360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D6CEAA2-C502-88C0-1967-23A33191CC5C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222753" y="6051548"/>
            <a:ext cx="1800225" cy="1538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buNone/>
              <a:defRPr lang="en-US" sz="1000" cap="all" spc="0" dirty="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B6E56D5-C48E-521A-8F74-A92E9AA86A7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224339" y="5662610"/>
            <a:ext cx="1800226" cy="373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D1C8ECF-90B7-22FA-617C-6E4A7A94C102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167438" y="6046785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E878084-38AA-41F3-9881-799B29BDC6DE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167436" y="5665150"/>
            <a:ext cx="1800226" cy="373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2BB3812-9E70-2EFE-BF36-22433C8A366F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112128" y="6046785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C2E85C6-89B1-6C09-BE16-524E03A2164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112126" y="5665150"/>
            <a:ext cx="1800226" cy="373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24C7BC8-4E40-72D7-D602-7DDCBE639AB3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0056815" y="6046785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6432316-2BA4-2372-CC87-07A059189514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0056813" y="5665150"/>
            <a:ext cx="1800226" cy="373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82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3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E65BEAA-7FA0-A9EF-1974-35328ED582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08101" y="2276476"/>
            <a:ext cx="9575800" cy="865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spc="0" baseline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Other Headline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BDBE061-C296-73E2-1671-FAA35B2DA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8101" y="1268413"/>
            <a:ext cx="9575800" cy="865187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Main 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955303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8DAA58B-E0CA-2E51-D76D-836C42B677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08101" y="1268414"/>
            <a:ext cx="9575800" cy="865187"/>
          </a:xfrm>
          <a:prstGeom prst="rect">
            <a:avLst/>
          </a:prstGeom>
          <a:noFill/>
        </p:spPr>
        <p:txBody>
          <a:bodyPr lIns="0" tIns="0" anchor="b" anchorCtr="0">
            <a:normAutofit/>
          </a:bodyPr>
          <a:lstStyle>
            <a:lvl1pPr marL="0" indent="0">
              <a:buNone/>
              <a:defRPr sz="48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Headline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FA4E51-6FC1-66A0-57F8-6783215F81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08101" y="2276475"/>
            <a:ext cx="9575799" cy="1065828"/>
          </a:xfrm>
          <a:prstGeom prst="rect">
            <a:avLst/>
          </a:prstGeom>
          <a:noFill/>
        </p:spPr>
        <p:txBody>
          <a:bodyPr wrap="square" lIns="0" tIns="0" rIns="252000" bIns="324000">
            <a:sp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</a:lstStyle>
          <a:p>
            <a:r>
              <a:rPr lang="en-GB">
                <a:solidFill>
                  <a:schemeClr val="tx2"/>
                </a:solidFill>
              </a:rPr>
              <a:t>Statement or subheading goes here and can be longer if you need it to be. Statement or subheading goes here.</a:t>
            </a:r>
          </a:p>
        </p:txBody>
      </p:sp>
    </p:spTree>
    <p:extLst>
      <p:ext uri="{BB962C8B-B14F-4D97-AF65-F5344CB8AC3E}">
        <p14:creationId xmlns:p14="http://schemas.microsoft.com/office/powerpoint/2010/main" val="3944875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307BA17-8420-E843-8ACF-7DD92EF4BC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8101" y="1272222"/>
            <a:ext cx="6659563" cy="377952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rgbClr val="000000"/>
                </a:solidFill>
                <a:latin typeface="+mj-lt"/>
                <a:cs typeface="Segoe UI" panose="020B0502040204020203" pitchFamily="34" charset="0"/>
              </a:defRPr>
            </a:lvl1pPr>
            <a:lvl2pPr marL="0" indent="0" algn="l">
              <a:spcBef>
                <a:spcPts val="1200"/>
              </a:spcBef>
              <a:buNone/>
              <a:defRPr sz="1800">
                <a:solidFill>
                  <a:srgbClr val="F26724"/>
                </a:solidFill>
              </a:defRPr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en-US"/>
              <a:t>Quote. </a:t>
            </a:r>
            <a:r>
              <a:rPr lang="en-US" err="1"/>
              <a:t>Biconsetur</a:t>
            </a:r>
            <a:r>
              <a:rPr lang="en-US"/>
              <a:t> </a:t>
            </a:r>
            <a:r>
              <a:rPr lang="en-US" err="1"/>
              <a:t>adipig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</a:t>
            </a:r>
            <a:r>
              <a:rPr lang="en-US" err="1"/>
              <a:t>etdolore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</a:t>
            </a:r>
            <a:br>
              <a:rPr lang="en-US"/>
            </a:br>
            <a:r>
              <a:rPr lang="en-US"/>
              <a:t>Nisi </a:t>
            </a:r>
            <a:r>
              <a:rPr lang="en-US" err="1"/>
              <a:t>lerisque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vitae</a:t>
            </a:r>
          </a:p>
          <a:p>
            <a:pPr lvl="0"/>
            <a:r>
              <a:rPr lang="en-US"/>
              <a:t>auctor </a:t>
            </a:r>
            <a:r>
              <a:rPr lang="en-US" err="1"/>
              <a:t>eu</a:t>
            </a:r>
            <a:r>
              <a:rPr lang="en-US"/>
              <a:t>. Cras pulvinar </a:t>
            </a:r>
            <a:r>
              <a:rPr lang="en-US" err="1"/>
              <a:t>mattis</a:t>
            </a:r>
            <a:endParaRPr lang="en-US"/>
          </a:p>
          <a:p>
            <a:pPr lvl="0"/>
            <a:r>
              <a:rPr lang="en-US" err="1"/>
              <a:t>nunc</a:t>
            </a:r>
            <a:r>
              <a:rPr lang="en-US"/>
              <a:t> sed </a:t>
            </a:r>
            <a:r>
              <a:rPr lang="en-US" err="1"/>
              <a:t>blandit</a:t>
            </a:r>
            <a:r>
              <a:rPr lang="en-US"/>
              <a:t> libero </a:t>
            </a:r>
            <a:r>
              <a:rPr lang="en-US" err="1"/>
              <a:t>volutpat</a:t>
            </a:r>
            <a:r>
              <a:rPr lang="en-US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2C5E2-23E0-E34B-A27B-CA6B75529E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8101" y="5300664"/>
            <a:ext cx="6659563" cy="2851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cap="all" spc="300" baseline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ATTRIBUTION NAME IN CAPS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B4A23B2-6691-478D-5DEF-6E6219A778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4139" y="1272222"/>
            <a:ext cx="2341562" cy="23415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B89286-C7DA-82F1-BBC7-E06D74297F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01626" y="929322"/>
            <a:ext cx="1294089" cy="14763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Segoe UI" panose="020B0502040204020203" pitchFamily="34" charset="0"/>
              <a:buNone/>
              <a:defRPr sz="14000" b="1" i="0" baseline="0">
                <a:solidFill>
                  <a:srgbClr val="00B2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 typeface="Segoe UI" panose="020B0502040204020203" pitchFamily="34" charset="0"/>
              <a:buNone/>
              <a:defRPr b="0" i="0" baseline="0">
                <a:solidFill>
                  <a:srgbClr val="F2672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indent="0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None/>
              <a:defRPr sz="1400" b="0" i="0" baseline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indent="0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None/>
              <a:defRPr sz="1200" b="0" i="0" baseline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indent="0">
              <a:lnSpc>
                <a:spcPct val="100000"/>
              </a:lnSpc>
              <a:spcBef>
                <a:spcPts val="1000"/>
              </a:spcBef>
              <a:buFont typeface="System Font Regular"/>
              <a:buNone/>
              <a:defRPr sz="1100" b="0" i="0" baseline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 sz="14000">
                <a:solidFill>
                  <a:schemeClr val="accent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998771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6896924-CD42-2F70-9EC7-550FF66D16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418930"/>
            <a:ext cx="9577387" cy="24690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600" b="1" i="0" cap="all" spc="100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SUBTITLE IN CAPS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67F2AC1-BA1D-1099-4945-4FEECA4882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800101"/>
            <a:ext cx="11522071" cy="77584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0" i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2" name="Picture Placeholder 18">
            <a:extLst>
              <a:ext uri="{FF2B5EF4-FFF2-40B4-BE49-F238E27FC236}">
                <a16:creationId xmlns:a16="http://schemas.microsoft.com/office/drawing/2014/main" id="{BC93E05B-4A16-15E6-F5C0-B9C8028C3A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64" y="2320506"/>
            <a:ext cx="12187236" cy="4796286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EBB57EDE-7A32-492B-831F-9645C3E9EA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964" y="1728992"/>
            <a:ext cx="11522074" cy="334552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en-US" dirty="0"/>
              <a:t>PRESENTER NAME IN CAPS | Role | email@tylin.com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286CCDF-EEB3-CB22-5A55-8E89385100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092" y="311585"/>
            <a:ext cx="1424942" cy="39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83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A6DBB4-3D5B-F6A0-DB48-D44C84A680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167439" y="-1675"/>
            <a:ext cx="2773362" cy="6858000"/>
          </a:xfrm>
          <a:prstGeom prst="rect">
            <a:avLst/>
          </a:prstGeom>
          <a:gradFill>
            <a:gsLst>
              <a:gs pos="68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EBE920D6-D7A0-8FA7-013F-77A5DCE88A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963" y="1268414"/>
            <a:ext cx="828675" cy="86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4800" b="1" i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01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E65BEAA-7FA0-A9EF-1974-35328ED582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08100" y="2276476"/>
            <a:ext cx="860425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cap="all" spc="0" baseline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SUBHEAD LISTINGS GO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BDBE061-C296-73E2-1671-FAA35B2DA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8101" y="1268413"/>
            <a:ext cx="8604250" cy="865186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00" b="1" i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747760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rofi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39" y="6308726"/>
            <a:ext cx="7632699" cy="252413"/>
          </a:xfrm>
        </p:spPr>
        <p:txBody>
          <a:bodyPr lIns="72000" rIns="0" bIns="0" anchor="ctr" anchorCtr="0"/>
          <a:lstStyle>
            <a:lvl1pPr marL="0" marR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1"/>
              </a:spcAft>
              <a:buClrTx/>
              <a:buSzTx/>
              <a:buFont typeface="Arial" panose="020B0604020202020204" pitchFamily="34" charset="0"/>
              <a:buNone/>
              <a:tabLst/>
              <a:defRPr sz="1100" b="0" baseline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1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kern="1200" baseline="0" noProof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City, State, Country | Client: ClientName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167440" y="260350"/>
            <a:ext cx="5689600" cy="288926"/>
          </a:xfrm>
        </p:spPr>
        <p:txBody>
          <a:bodyPr lIns="72000" rIns="0" bIns="0" anchor="b" anchorCtr="0"/>
          <a:lstStyle>
            <a:lvl1pPr marL="0" indent="0" algn="r">
              <a:buNone/>
              <a:defRPr sz="1100" b="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Services Provided, Separated by Commas, Like This</a:t>
            </a:r>
            <a:endParaRPr lang="en-GB"/>
          </a:p>
        </p:txBody>
      </p:sp>
      <p:sp>
        <p:nvSpPr>
          <p:cNvPr id="32" name="Title 3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5689600" cy="288926"/>
          </a:xfrm>
        </p:spPr>
        <p:txBody>
          <a:bodyPr anchor="t" anchorCtr="0"/>
          <a:lstStyle>
            <a:lvl1pPr>
              <a:defRPr sz="2000" b="0">
                <a:solidFill>
                  <a:schemeClr val="tx2">
                    <a:lumMod val="50000"/>
                  </a:schemeClr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Project Name</a:t>
            </a:r>
            <a:endParaRPr lang="en-CA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91752632-DAEA-CC12-C8A3-163CE641BE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4339" y="800101"/>
            <a:ext cx="7630133" cy="5365750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vert="vert" anchor="b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34503-A378-C18D-A3C0-9573A21A3E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4963" y="800101"/>
            <a:ext cx="3744912" cy="53657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50"/>
            </a:lvl4pPr>
            <a:lvl5pPr marL="266699" indent="-177800"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986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pos="98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112127" y="800099"/>
            <a:ext cx="3744912" cy="5365751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vert="vert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40" y="6308726"/>
            <a:ext cx="7632700" cy="252413"/>
          </a:xfrm>
        </p:spPr>
        <p:txBody>
          <a:bodyPr lIns="72000" rIns="0" bIns="0" anchor="ctr" anchorCtr="0">
            <a:noAutofit/>
          </a:bodyPr>
          <a:lstStyle>
            <a:lvl1pPr marL="0" marR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1"/>
              </a:spcAft>
              <a:buClrTx/>
              <a:buSzTx/>
              <a:buFont typeface="Arial" panose="020B0604020202020204" pitchFamily="34" charset="0"/>
              <a:buNone/>
              <a:tabLst/>
              <a:defRPr sz="1100" b="0" baseline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1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kern="1200" baseline="0" noProof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City, State, Country | Client: ClientName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167440" y="260350"/>
            <a:ext cx="5689600" cy="288926"/>
          </a:xfrm>
        </p:spPr>
        <p:txBody>
          <a:bodyPr lIns="72000" rIns="0" bIns="0" anchor="b" anchorCtr="0"/>
          <a:lstStyle>
            <a:lvl1pPr marL="0" indent="0" algn="r">
              <a:buNone/>
              <a:defRPr sz="1100" b="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Services Provided, Separated by Commas, Like This</a:t>
            </a:r>
            <a:endParaRPr lang="en-GB"/>
          </a:p>
        </p:txBody>
      </p:sp>
      <p:sp>
        <p:nvSpPr>
          <p:cNvPr id="32" name="Title 3"/>
          <p:cNvSpPr>
            <a:spLocks noGrp="1"/>
          </p:cNvSpPr>
          <p:nvPr>
            <p:ph type="title" hasCustomPrompt="1"/>
          </p:nvPr>
        </p:nvSpPr>
        <p:spPr>
          <a:xfrm>
            <a:off x="334964" y="260350"/>
            <a:ext cx="5689599" cy="288927"/>
          </a:xfrm>
        </p:spPr>
        <p:txBody>
          <a:bodyPr anchor="t" anchorCtr="0"/>
          <a:lstStyle>
            <a:lvl1pPr>
              <a:defRPr sz="2000" b="0">
                <a:solidFill>
                  <a:schemeClr val="tx2">
                    <a:lumMod val="50000"/>
                  </a:schemeClr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Project Name</a:t>
            </a:r>
            <a:endParaRPr lang="en-CA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EEE3FC-3E83-4192-D016-53F5056DEE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0800000" flipH="1" flipV="1">
            <a:off x="337531" y="800099"/>
            <a:ext cx="7630132" cy="5365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vert270" wrap="square" anchor="b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257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E8DB53-DCAE-CA02-7FD2-AE06A3164B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0800000" flipH="1" flipV="1">
            <a:off x="337531" y="800100"/>
            <a:ext cx="3742344" cy="53656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vert270" wrap="square" anchor="b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224339" y="800101"/>
            <a:ext cx="7630133" cy="5365750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vert="vert" anchor="b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40" y="6308726"/>
            <a:ext cx="7632700" cy="252413"/>
          </a:xfrm>
        </p:spPr>
        <p:txBody>
          <a:bodyPr lIns="72000" rIns="0" bIns="0" anchor="ctr" anchorCtr="0"/>
          <a:lstStyle>
            <a:lvl1pPr marL="0" marR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1"/>
              </a:spcAft>
              <a:buClrTx/>
              <a:buSzTx/>
              <a:buFont typeface="Arial" panose="020B0604020202020204" pitchFamily="34" charset="0"/>
              <a:buNone/>
              <a:tabLst/>
              <a:defRPr sz="1100" b="0" baseline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1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kern="1200" baseline="0" noProof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City, State, Country | Client: ClientName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1" y="260350"/>
            <a:ext cx="5758471" cy="288926"/>
          </a:xfrm>
        </p:spPr>
        <p:txBody>
          <a:bodyPr lIns="72000" rIns="0" bIns="0" anchor="b" anchorCtr="0"/>
          <a:lstStyle>
            <a:lvl1pPr marL="0" indent="0" algn="r">
              <a:buNone/>
              <a:defRPr sz="1100" b="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Services Provided, Separated by Commas, Like This</a:t>
            </a:r>
            <a:endParaRPr lang="en-GB"/>
          </a:p>
        </p:txBody>
      </p:sp>
      <p:sp>
        <p:nvSpPr>
          <p:cNvPr id="32" name="Title 3"/>
          <p:cNvSpPr>
            <a:spLocks noGrp="1"/>
          </p:cNvSpPr>
          <p:nvPr>
            <p:ph type="title" hasCustomPrompt="1"/>
          </p:nvPr>
        </p:nvSpPr>
        <p:spPr>
          <a:xfrm>
            <a:off x="337529" y="260350"/>
            <a:ext cx="5687034" cy="288926"/>
          </a:xfrm>
        </p:spPr>
        <p:txBody>
          <a:bodyPr anchor="t" anchorCtr="0"/>
          <a:lstStyle>
            <a:lvl1pPr>
              <a:defRPr sz="2000" b="0">
                <a:solidFill>
                  <a:schemeClr val="tx2">
                    <a:lumMod val="50000"/>
                  </a:schemeClr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Project Name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123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pos="98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34965" y="800101"/>
            <a:ext cx="11519508" cy="5365750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vert="vert" anchor="b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40" y="6308726"/>
            <a:ext cx="7632700" cy="252413"/>
          </a:xfrm>
        </p:spPr>
        <p:txBody>
          <a:bodyPr lIns="72000" rIns="0" bIns="0" anchor="ctr" anchorCtr="0"/>
          <a:lstStyle>
            <a:lvl1pPr marL="0" marR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1"/>
              </a:spcAft>
              <a:buClrTx/>
              <a:buSzTx/>
              <a:buFont typeface="Arial" panose="020B0604020202020204" pitchFamily="34" charset="0"/>
              <a:buNone/>
              <a:tabLst/>
              <a:defRPr sz="1100" b="0" baseline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1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kern="1200" baseline="0" noProof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City, State, Country | Client: ClientName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1" y="260350"/>
            <a:ext cx="5758471" cy="288926"/>
          </a:xfrm>
        </p:spPr>
        <p:txBody>
          <a:bodyPr lIns="72000" rIns="0" bIns="0" anchor="b" anchorCtr="0"/>
          <a:lstStyle>
            <a:lvl1pPr marL="0" indent="0" algn="r">
              <a:buNone/>
              <a:defRPr sz="1100" b="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Services Provided, Separated by Commas, Like This</a:t>
            </a:r>
            <a:endParaRPr lang="en-GB"/>
          </a:p>
        </p:txBody>
      </p:sp>
      <p:sp>
        <p:nvSpPr>
          <p:cNvPr id="32" name="Title 3"/>
          <p:cNvSpPr>
            <a:spLocks noGrp="1"/>
          </p:cNvSpPr>
          <p:nvPr>
            <p:ph type="title" hasCustomPrompt="1"/>
          </p:nvPr>
        </p:nvSpPr>
        <p:spPr>
          <a:xfrm>
            <a:off x="337529" y="260350"/>
            <a:ext cx="5687034" cy="288926"/>
          </a:xfrm>
        </p:spPr>
        <p:txBody>
          <a:bodyPr anchor="t" anchorCtr="0"/>
          <a:lstStyle>
            <a:lvl1pPr>
              <a:defRPr sz="2000" b="0">
                <a:solidFill>
                  <a:schemeClr val="accent2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Project Name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20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pos="98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B74134-A325-77B2-0184-91B067D36A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24338" y="0"/>
            <a:ext cx="7967661" cy="6858000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C07BEB60-C1B5-77B6-A6F2-92CCEB6C70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553" y="5187388"/>
            <a:ext cx="3743323" cy="334552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26">
            <a:extLst>
              <a:ext uri="{FF2B5EF4-FFF2-40B4-BE49-F238E27FC236}">
                <a16:creationId xmlns:a16="http://schemas.microsoft.com/office/drawing/2014/main" id="{3225382B-0715-300A-2B10-0D40B724C8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53" y="5521940"/>
            <a:ext cx="3743323" cy="294698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2AB46130-AB35-162C-F036-76079F33A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3" y="5816639"/>
            <a:ext cx="3743323" cy="349212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en-US" dirty="0"/>
              <a:t>email@tylin.com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4E16CF-FF63-7A75-A3F3-DCE1F7070008}"/>
              </a:ext>
            </a:extLst>
          </p:cNvPr>
          <p:cNvSpPr/>
          <p:nvPr userDrawn="1"/>
        </p:nvSpPr>
        <p:spPr>
          <a:xfrm>
            <a:off x="334963" y="6223820"/>
            <a:ext cx="1338980" cy="516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255CD-EB80-E3B2-C1C6-B6CF62D5F4C0}"/>
              </a:ext>
            </a:extLst>
          </p:cNvPr>
          <p:cNvSpPr txBox="1"/>
          <p:nvPr userDrawn="1"/>
        </p:nvSpPr>
        <p:spPr>
          <a:xfrm>
            <a:off x="334963" y="2152650"/>
            <a:ext cx="3744912" cy="92333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lvl="0"/>
            <a:r>
              <a:rPr lang="en-US" sz="540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Thank you.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DE1B884-F315-647D-7BAE-F3C6D53D49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82" y="311585"/>
            <a:ext cx="1424942" cy="39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65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4">
            <a:extLst>
              <a:ext uri="{FF2B5EF4-FFF2-40B4-BE49-F238E27FC236}">
                <a16:creationId xmlns:a16="http://schemas.microsoft.com/office/drawing/2014/main" id="{781E1257-70DC-2934-47E4-1EB556904E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4964" y="1268413"/>
            <a:ext cx="11522075" cy="48974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44">
            <a:extLst>
              <a:ext uri="{FF2B5EF4-FFF2-40B4-BE49-F238E27FC236}">
                <a16:creationId xmlns:a16="http://schemas.microsoft.com/office/drawing/2014/main" id="{0BB315D0-D51B-C25D-F2D0-821A5D59DF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4" y="800101"/>
            <a:ext cx="11522075" cy="3254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 cap="all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remove if not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431A5-EBF7-DFFF-3013-F52EE8EF0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458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01745FD-D347-88C7-49B8-7429CC249A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2276476"/>
            <a:ext cx="3744912" cy="283762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0" i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EC9A8AAD-D201-193A-7A44-3CF2DED8404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24340" y="0"/>
            <a:ext cx="7967660" cy="6858001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5A56684F-5C89-2683-AB97-9E4A43B551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4963" y="5495396"/>
            <a:ext cx="3708400" cy="33455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BE439C6C-DBA3-3889-4D20-433BB73DE6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4963" y="5172069"/>
            <a:ext cx="3708400" cy="33455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en-US" dirty="0"/>
              <a:t>PRESENTER NAME IN CAPS</a:t>
            </a:r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D78C4B46-9A1A-75D7-3BA2-53156D3537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963" y="5831299"/>
            <a:ext cx="3708400" cy="33455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en-US" dirty="0"/>
              <a:t>email@tylin.com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F3E9F-53CB-421E-7260-7779D6D3A0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1819275"/>
            <a:ext cx="3744912" cy="3045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 cap="all" spc="100" baseline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SUBTITLE IN CAPS</a:t>
            </a:r>
          </a:p>
        </p:txBody>
      </p:sp>
    </p:spTree>
    <p:extLst>
      <p:ext uri="{BB962C8B-B14F-4D97-AF65-F5344CB8AC3E}">
        <p14:creationId xmlns:p14="http://schemas.microsoft.com/office/powerpoint/2010/main" val="1445759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6896924-CD42-2F70-9EC7-550FF66D16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418930"/>
            <a:ext cx="9577387" cy="24690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600" b="0" i="0" cap="all" spc="1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SUBTITLE IN CAPS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67F2AC1-BA1D-1099-4945-4FEECA4882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800101"/>
            <a:ext cx="11522071" cy="775840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0" i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2" name="Picture Placeholder 18">
            <a:extLst>
              <a:ext uri="{FF2B5EF4-FFF2-40B4-BE49-F238E27FC236}">
                <a16:creationId xmlns:a16="http://schemas.microsoft.com/office/drawing/2014/main" id="{BC93E05B-4A16-15E6-F5C0-B9C8028C3A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64" y="2320506"/>
            <a:ext cx="12187236" cy="4796286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EBB57EDE-7A32-492B-831F-9645C3E9EA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964" y="1728992"/>
            <a:ext cx="11522074" cy="334552"/>
          </a:xfrm>
        </p:spPr>
        <p:txBody>
          <a:bodyPr>
            <a:no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en-US" dirty="0"/>
              <a:t>PRESENTER NAME IN CAPS | Role | email@tylin.com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286CCDF-EEB3-CB22-5A55-8E89385100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092" y="311585"/>
            <a:ext cx="1424942" cy="39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36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3 Cols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4">
            <a:extLst>
              <a:ext uri="{FF2B5EF4-FFF2-40B4-BE49-F238E27FC236}">
                <a16:creationId xmlns:a16="http://schemas.microsoft.com/office/drawing/2014/main" id="{781E1257-70DC-2934-47E4-1EB556904E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4963" y="1268413"/>
            <a:ext cx="3744912" cy="48974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 Placeholder 44">
            <a:extLst>
              <a:ext uri="{FF2B5EF4-FFF2-40B4-BE49-F238E27FC236}">
                <a16:creationId xmlns:a16="http://schemas.microsoft.com/office/drawing/2014/main" id="{42C3D524-8605-2B8B-DC34-3B1245C18E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223695" y="1268413"/>
            <a:ext cx="3744911" cy="4897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ext Placeholder 44">
            <a:extLst>
              <a:ext uri="{FF2B5EF4-FFF2-40B4-BE49-F238E27FC236}">
                <a16:creationId xmlns:a16="http://schemas.microsoft.com/office/drawing/2014/main" id="{19B8D01B-6986-DA77-36CF-48CA3BA8819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112126" y="1268413"/>
            <a:ext cx="3744911" cy="48974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44">
            <a:extLst>
              <a:ext uri="{FF2B5EF4-FFF2-40B4-BE49-F238E27FC236}">
                <a16:creationId xmlns:a16="http://schemas.microsoft.com/office/drawing/2014/main" id="{C6365492-07A5-56A5-AB66-74DB10BE4DC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3" y="800102"/>
            <a:ext cx="11522077" cy="325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 cap="all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remove if not needed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FC3A4D-2EFD-ED17-5F8B-5F57FEEB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60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3 Co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4">
            <a:extLst>
              <a:ext uri="{FF2B5EF4-FFF2-40B4-BE49-F238E27FC236}">
                <a16:creationId xmlns:a16="http://schemas.microsoft.com/office/drawing/2014/main" id="{781E1257-70DC-2934-47E4-1EB556904E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4963" y="1268413"/>
            <a:ext cx="3744912" cy="48974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44">
            <a:extLst>
              <a:ext uri="{FF2B5EF4-FFF2-40B4-BE49-F238E27FC236}">
                <a16:creationId xmlns:a16="http://schemas.microsoft.com/office/drawing/2014/main" id="{42C3D524-8605-2B8B-DC34-3B1245C18E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223695" y="1268413"/>
            <a:ext cx="3744911" cy="4897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44">
            <a:extLst>
              <a:ext uri="{FF2B5EF4-FFF2-40B4-BE49-F238E27FC236}">
                <a16:creationId xmlns:a16="http://schemas.microsoft.com/office/drawing/2014/main" id="{19B8D01B-6986-DA77-36CF-48CA3BA8819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112126" y="1268413"/>
            <a:ext cx="3744911" cy="48974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4">
            <a:extLst>
              <a:ext uri="{FF2B5EF4-FFF2-40B4-BE49-F238E27FC236}">
                <a16:creationId xmlns:a16="http://schemas.microsoft.com/office/drawing/2014/main" id="{C6365492-07A5-56A5-AB66-74DB10BE4DC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3" y="800102"/>
            <a:ext cx="11522077" cy="325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SUBHEAD remove if not needed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FC3A4D-2EFD-ED17-5F8B-5F57FEEB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46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F693-FC4F-E6E2-E483-3A96F57E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38A79D-D896-1969-A426-5493763BF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800100"/>
            <a:ext cx="11522075" cy="325438"/>
          </a:xfrm>
        </p:spPr>
        <p:txBody>
          <a:bodyPr wrap="none" lIns="0" rIns="0" anchor="ctr">
            <a:noAutofit/>
          </a:bodyPr>
          <a:lstStyle>
            <a:lvl1pPr marL="0" indent="0" algn="l" defTabSz="914399" rtl="0" eaLnBrk="1" latinLnBrk="0" hangingPunct="1">
              <a:lnSpc>
                <a:spcPct val="100000"/>
              </a:lnSpc>
              <a:spcBef>
                <a:spcPts val="0"/>
              </a:spcBef>
              <a:buFont typeface="Segoe UI" panose="020B0502040204020203" pitchFamily="34" charset="0"/>
              <a:buNone/>
              <a:defRPr lang="en-US" sz="1600" b="0" i="0" kern="1200" cap="all" spc="100" baseline="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SUBHEAD remove if not needed</a:t>
            </a:r>
          </a:p>
        </p:txBody>
      </p:sp>
    </p:spTree>
    <p:extLst>
      <p:ext uri="{BB962C8B-B14F-4D97-AF65-F5344CB8AC3E}">
        <p14:creationId xmlns:p14="http://schemas.microsoft.com/office/powerpoint/2010/main" val="4266358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93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514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&amp;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4">
            <a:extLst>
              <a:ext uri="{FF2B5EF4-FFF2-40B4-BE49-F238E27FC236}">
                <a16:creationId xmlns:a16="http://schemas.microsoft.com/office/drawing/2014/main" id="{A648D8B3-F6EB-E867-0EED-CD066C2788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4" y="800101"/>
            <a:ext cx="5494282" cy="32543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>
              <a:buNone/>
              <a:defRPr sz="1600" b="0" cap="all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remove if not needed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84C1EBE-1E62-4B82-5915-37936F7E271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67438" y="1"/>
            <a:ext cx="602456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 Placeholder 44">
            <a:extLst>
              <a:ext uri="{FF2B5EF4-FFF2-40B4-BE49-F238E27FC236}">
                <a16:creationId xmlns:a16="http://schemas.microsoft.com/office/drawing/2014/main" id="{32C80CB2-EFD6-9988-0550-7DFBA1A1C06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6551" y="1268413"/>
            <a:ext cx="5492749" cy="489743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BCF10D-4D57-8A7B-F058-5206B5966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0351"/>
            <a:ext cx="5494282" cy="539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7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&amp; 2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4">
            <a:extLst>
              <a:ext uri="{FF2B5EF4-FFF2-40B4-BE49-F238E27FC236}">
                <a16:creationId xmlns:a16="http://schemas.microsoft.com/office/drawing/2014/main" id="{A648D8B3-F6EB-E867-0EED-CD066C2788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4" y="800101"/>
            <a:ext cx="3549649" cy="32543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>
              <a:buNone/>
              <a:defRPr sz="1600" b="0" cap="all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84C1EBE-1E62-4B82-5915-37936F7E271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24338" y="1"/>
            <a:ext cx="796766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 Placeholder 44">
            <a:extLst>
              <a:ext uri="{FF2B5EF4-FFF2-40B4-BE49-F238E27FC236}">
                <a16:creationId xmlns:a16="http://schemas.microsoft.com/office/drawing/2014/main" id="{32C80CB2-EFD6-9988-0550-7DFBA1A1C06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6551" y="1268413"/>
            <a:ext cx="3549649" cy="4897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BCF10D-4D57-8A7B-F058-5206B5966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5" y="260351"/>
            <a:ext cx="3551153" cy="539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Short Heading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3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4">
            <a:extLst>
              <a:ext uri="{FF2B5EF4-FFF2-40B4-BE49-F238E27FC236}">
                <a16:creationId xmlns:a16="http://schemas.microsoft.com/office/drawing/2014/main" id="{A648D8B3-F6EB-E867-0EED-CD066C2788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3" y="800101"/>
            <a:ext cx="7504084" cy="32543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>
              <a:buNone/>
              <a:defRPr sz="1600" b="0" cap="all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84C1EBE-1E62-4B82-5915-37936F7E271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12125" y="1"/>
            <a:ext cx="407987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 Placeholder 44">
            <a:extLst>
              <a:ext uri="{FF2B5EF4-FFF2-40B4-BE49-F238E27FC236}">
                <a16:creationId xmlns:a16="http://schemas.microsoft.com/office/drawing/2014/main" id="{32C80CB2-EFD6-9988-0550-7DFBA1A1C06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6552" y="1268413"/>
            <a:ext cx="7502524" cy="4897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BCF10D-4D57-8A7B-F058-5206B5966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0351"/>
            <a:ext cx="7504083" cy="539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270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d Image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9E7563-7A6A-68AD-2F10-DB76BAAB9D2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4964" y="800102"/>
            <a:ext cx="11522075" cy="5365749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0EFCB-1A06-B075-4764-C72B0349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031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d Blank Canvas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3E201D72-77C7-3B54-0127-6191E172066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4964" y="301926"/>
            <a:ext cx="11522075" cy="5863926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1873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e Two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0868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3449320"/>
            <a:ext cx="12192000" cy="340868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4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e Tw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660DAA3-7748-F801-0573-D31E97B492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7568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7F1947A-25EC-6044-7FC2-762B4ACBA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6321" y="0"/>
            <a:ext cx="607568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88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e Thre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660DAA3-7748-F801-0573-D31E97B492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43362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7F1947A-25EC-6044-7FC2-762B4ACBA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80000" y="0"/>
            <a:ext cx="4043362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4FB966C-B3FA-8DCD-AF7C-31C98263C20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60000" y="0"/>
            <a:ext cx="4020638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45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F693-FC4F-E6E2-E483-3A96F57E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38A79D-D896-1969-A426-5493763BF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800100"/>
            <a:ext cx="11522075" cy="325438"/>
          </a:xfrm>
        </p:spPr>
        <p:txBody>
          <a:bodyPr wrap="none" lIns="0" rIns="0" anchor="ctr">
            <a:noAutofit/>
          </a:bodyPr>
          <a:lstStyle>
            <a:lvl1pPr marL="0" indent="0" algn="l" defTabSz="914399" rtl="0" eaLnBrk="1" latinLnBrk="0" hangingPunct="1">
              <a:lnSpc>
                <a:spcPct val="100000"/>
              </a:lnSpc>
              <a:spcBef>
                <a:spcPts val="0"/>
              </a:spcBef>
              <a:buFont typeface="Segoe UI" panose="020B0502040204020203" pitchFamily="34" charset="0"/>
              <a:buNone/>
              <a:defRPr lang="en-US" sz="1600" b="1" i="0" kern="1200" cap="all" spc="100" baseline="0" dirty="0" smtClean="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SUBHEAD remove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48311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935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7017646-4709-E536-B151-9ABD438CFB6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34965" y="260351"/>
            <a:ext cx="3743326" cy="1873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13275BE-B647-5192-CBC5-FD1FD5D2C64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34965" y="2276476"/>
            <a:ext cx="3743326" cy="38893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0DF43D22-9997-2F53-7E10-414F4A21E9E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224338" y="260351"/>
            <a:ext cx="3743326" cy="38893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2F893FDC-9C6E-1F7E-6EC7-FF6FCE368AA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224338" y="4292600"/>
            <a:ext cx="3743326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23C5D938-F81A-15C3-A43E-9A8A340DA5E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112126" y="260351"/>
            <a:ext cx="3743326" cy="1873251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B7B8FDFC-DBD3-7D7B-6702-9BA6FC2F73D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112126" y="2276476"/>
            <a:ext cx="3743326" cy="38893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400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7017646-4709-E536-B151-9ABD438CFB6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34964" y="260351"/>
            <a:ext cx="4716461" cy="590549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0DF43D22-9997-2F53-7E10-414F4A21E9E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195889" y="260351"/>
            <a:ext cx="3744912" cy="2881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2F893FDC-9C6E-1F7E-6EC7-FF6FCE368AA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197475" y="3284539"/>
            <a:ext cx="3743326" cy="288131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23C5D938-F81A-15C3-A43E-9A8A340DA5E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9083676" y="260351"/>
            <a:ext cx="2771776" cy="1873251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B7B8FDFC-DBD3-7D7B-6702-9BA6FC2F73D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083676" y="2276477"/>
            <a:ext cx="2771776" cy="1873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6762D0EB-99A7-D304-875D-7CDC743C7BF5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083676" y="4292601"/>
            <a:ext cx="2771776" cy="1873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7509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7017646-4709-E536-B151-9ABD438CFB6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34963" y="260350"/>
            <a:ext cx="7632700" cy="288131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0DF43D22-9997-2F53-7E10-414F4A21E9E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112127" y="260349"/>
            <a:ext cx="3744912" cy="2881313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8DF146CA-2F91-F778-947D-A241FFC95E9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34963" y="3284538"/>
            <a:ext cx="3744912" cy="2881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CBFF8E32-2CBE-8CC2-2CEA-B921F1917F6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224339" y="3284538"/>
            <a:ext cx="7632700" cy="288131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04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7017646-4709-E536-B151-9ABD438CFB6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34963" y="260350"/>
            <a:ext cx="8605837" cy="5905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0DF43D22-9997-2F53-7E10-414F4A21E9E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083674" y="260349"/>
            <a:ext cx="2773363" cy="1873252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92F5DF64-6300-4B59-C953-5C2F9D43393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083674" y="2276475"/>
            <a:ext cx="2773363" cy="18732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E8A9B2A-0088-8131-4A03-0379BA60E42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9083674" y="4292598"/>
            <a:ext cx="2773363" cy="18732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650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Headings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BD563DD-8AFC-5E7E-39E9-6FB9F4A4439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4963" y="1790699"/>
            <a:ext cx="3744912" cy="437515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4B2B3ED5-CA4C-8040-26E7-D69DBD00BF0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229103" y="1790699"/>
            <a:ext cx="3744912" cy="437515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B9FE37D-D226-2F5D-C8D4-3CDD3CF9116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120361" y="1790699"/>
            <a:ext cx="3736678" cy="437515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44">
            <a:extLst>
              <a:ext uri="{FF2B5EF4-FFF2-40B4-BE49-F238E27FC236}">
                <a16:creationId xmlns:a16="http://schemas.microsoft.com/office/drawing/2014/main" id="{25CE8333-B0F7-EB02-F117-D3BC05C787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4" y="800100"/>
            <a:ext cx="11522075" cy="325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 cap="all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B991BE8-2A08-FD22-FED7-317064E80AA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4963" y="1268413"/>
            <a:ext cx="3744912" cy="379413"/>
          </a:xfrm>
        </p:spPr>
        <p:txBody>
          <a:bodyPr anchor="b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35C3DBD3-1B28-4352-C81B-A5ED9A062EE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224338" y="1268413"/>
            <a:ext cx="3740150" cy="379413"/>
          </a:xfrm>
        </p:spPr>
        <p:txBody>
          <a:bodyPr anchor="b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C99E2745-BC53-7EF5-C06A-765D6FF601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108952" y="1268413"/>
            <a:ext cx="3748087" cy="379413"/>
          </a:xfrm>
        </p:spPr>
        <p:txBody>
          <a:bodyPr anchor="b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11C5F-0CAD-033A-9D6C-06EC0C6C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12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Bullets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BD563DD-8AFC-5E7E-39E9-6FB9F4A4439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4963" y="1790703"/>
            <a:ext cx="3744912" cy="235902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4B2B3ED5-CA4C-8040-26E7-D69DBD00BF0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229103" y="1790703"/>
            <a:ext cx="3738560" cy="235902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B9FE37D-D226-2F5D-C8D4-3CDD3CF9116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112126" y="1790703"/>
            <a:ext cx="3744911" cy="235902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A2027E97-8C5E-D0D8-ADBA-9E7D18D2B41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37847" y="4292603"/>
            <a:ext cx="3744912" cy="1873246"/>
          </a:xfrm>
          <a:prstGeom prst="rect">
            <a:avLst/>
          </a:prstGeom>
        </p:spPr>
        <p:txBody>
          <a:bodyPr>
            <a:normAutofit/>
          </a:bodyPr>
          <a:lstStyle>
            <a:lvl1pPr marL="266699" indent="-174624">
              <a:defRPr sz="1400" b="0">
                <a:solidFill>
                  <a:schemeClr val="bg1"/>
                </a:solidFill>
              </a:defRPr>
            </a:lvl1pPr>
            <a:lvl2pPr>
              <a:defRPr lang="en-US" sz="1400" b="0" i="0" kern="1200" baseline="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>
              <a:defRPr sz="1050" b="0">
                <a:solidFill>
                  <a:schemeClr val="bg1"/>
                </a:solidFill>
              </a:defRPr>
            </a:lvl3pPr>
            <a:lvl4pPr>
              <a:defRPr sz="1000" b="0">
                <a:solidFill>
                  <a:schemeClr val="bg1"/>
                </a:solidFill>
              </a:defRPr>
            </a:lvl4pPr>
          </a:lstStyle>
          <a:p>
            <a:pPr marL="266699" lvl="0" indent="-174624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–"/>
            </a:pPr>
            <a:r>
              <a:rPr lang="en-US"/>
              <a:t>Click to edit Master text styles</a:t>
            </a:r>
          </a:p>
          <a:p>
            <a:pPr marL="266699" lvl="1" indent="-174624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–"/>
            </a:pPr>
            <a:r>
              <a:rPr lang="en-US"/>
              <a:t>Second level</a:t>
            </a:r>
          </a:p>
          <a:p>
            <a:pPr marL="266699" lvl="2" indent="-174624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–"/>
            </a:pPr>
            <a:r>
              <a:rPr lang="en-US"/>
              <a:t>Third level</a:t>
            </a:r>
          </a:p>
          <a:p>
            <a:pPr marL="266699" lvl="3" indent="-174624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–"/>
            </a:pPr>
            <a:r>
              <a:rPr lang="en-US"/>
              <a:t>Fourth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7B9070B-EB9A-1D73-C8AB-180A2BEF2FE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4963" y="1268414"/>
            <a:ext cx="3744912" cy="379413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633C731-793B-2755-6A97-248B5DBA9B6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224338" y="1268414"/>
            <a:ext cx="3740150" cy="379413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0B0093FC-3ADE-9666-E04E-6DDBDD194C7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112125" y="1268414"/>
            <a:ext cx="3744913" cy="379413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203F8-A9E1-6F71-8D82-0BBE45CA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4">
            <a:extLst>
              <a:ext uri="{FF2B5EF4-FFF2-40B4-BE49-F238E27FC236}">
                <a16:creationId xmlns:a16="http://schemas.microsoft.com/office/drawing/2014/main" id="{B0C9767A-8A69-673C-1FD3-B7E7A04F3E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3" y="800100"/>
            <a:ext cx="11522074" cy="325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 cap="all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7" name="Text Placeholder 44">
            <a:extLst>
              <a:ext uri="{FF2B5EF4-FFF2-40B4-BE49-F238E27FC236}">
                <a16:creationId xmlns:a16="http://schemas.microsoft.com/office/drawing/2014/main" id="{82D8256E-E19E-C6A2-D427-F6AB57DFE62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219577" y="4292603"/>
            <a:ext cx="3744912" cy="1873246"/>
          </a:xfrm>
          <a:prstGeom prst="rect">
            <a:avLst/>
          </a:prstGeom>
        </p:spPr>
        <p:txBody>
          <a:bodyPr>
            <a:normAutofit/>
          </a:bodyPr>
          <a:lstStyle>
            <a:lvl1pPr marL="266699" indent="-174624">
              <a:defRPr sz="1400" b="0">
                <a:solidFill>
                  <a:srgbClr val="000000"/>
                </a:solidFill>
              </a:defRPr>
            </a:lvl1pPr>
            <a:lvl2pPr>
              <a:defRPr lang="en-US" sz="1400" b="0" i="0" kern="1200" baseline="0" dirty="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>
              <a:defRPr sz="1050" b="0">
                <a:solidFill>
                  <a:srgbClr val="000000"/>
                </a:solidFill>
              </a:defRPr>
            </a:lvl3pPr>
            <a:lvl4pPr>
              <a:defRPr sz="1000" b="0">
                <a:solidFill>
                  <a:srgbClr val="000000"/>
                </a:solidFill>
              </a:defRPr>
            </a:lvl4pPr>
          </a:lstStyle>
          <a:p>
            <a:pPr marL="266699" lvl="0" indent="-174624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–"/>
            </a:pPr>
            <a:r>
              <a:rPr lang="en-US"/>
              <a:t>Click to edit Master text styles</a:t>
            </a:r>
          </a:p>
          <a:p>
            <a:pPr marL="266699" lvl="1" indent="-174624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–"/>
            </a:pPr>
            <a:r>
              <a:rPr lang="en-US"/>
              <a:t>Second level</a:t>
            </a:r>
          </a:p>
          <a:p>
            <a:pPr marL="266699" lvl="2" indent="-174624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–"/>
            </a:pPr>
            <a:r>
              <a:rPr lang="en-US"/>
              <a:t>Third level</a:t>
            </a:r>
          </a:p>
          <a:p>
            <a:pPr marL="266699" lvl="3" indent="-174624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–"/>
            </a:pPr>
            <a:r>
              <a:rPr lang="en-US"/>
              <a:t>Fourth level</a:t>
            </a:r>
          </a:p>
        </p:txBody>
      </p:sp>
      <p:sp>
        <p:nvSpPr>
          <p:cNvPr id="9" name="Text Placeholder 44">
            <a:extLst>
              <a:ext uri="{FF2B5EF4-FFF2-40B4-BE49-F238E27FC236}">
                <a16:creationId xmlns:a16="http://schemas.microsoft.com/office/drawing/2014/main" id="{00376F41-85D0-C697-9241-FE7C25F3F31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112127" y="4292603"/>
            <a:ext cx="3744912" cy="1873246"/>
          </a:xfrm>
          <a:prstGeom prst="rect">
            <a:avLst/>
          </a:prstGeom>
        </p:spPr>
        <p:txBody>
          <a:bodyPr>
            <a:normAutofit/>
          </a:bodyPr>
          <a:lstStyle>
            <a:lvl1pPr marL="266699" indent="-174624">
              <a:defRPr sz="1400" b="0">
                <a:solidFill>
                  <a:srgbClr val="000000"/>
                </a:solidFill>
              </a:defRPr>
            </a:lvl1pPr>
            <a:lvl2pPr>
              <a:defRPr lang="en-US" sz="1400" b="0" i="0" kern="1200" baseline="0" dirty="0">
                <a:solidFill>
                  <a:srgbClr val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>
              <a:defRPr sz="1050" b="0">
                <a:solidFill>
                  <a:srgbClr val="000000"/>
                </a:solidFill>
              </a:defRPr>
            </a:lvl3pPr>
            <a:lvl4pPr>
              <a:defRPr sz="1000" b="0">
                <a:solidFill>
                  <a:srgbClr val="000000"/>
                </a:solidFill>
              </a:defRPr>
            </a:lvl4pPr>
          </a:lstStyle>
          <a:p>
            <a:pPr marL="266699" lvl="0" indent="-174624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–"/>
            </a:pPr>
            <a:r>
              <a:rPr lang="en-US"/>
              <a:t>Click to edit Master text styles</a:t>
            </a:r>
          </a:p>
          <a:p>
            <a:pPr marL="266699" lvl="1" indent="-174624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–"/>
            </a:pPr>
            <a:r>
              <a:rPr lang="en-US"/>
              <a:t>Second level</a:t>
            </a:r>
          </a:p>
          <a:p>
            <a:pPr marL="266699" lvl="2" indent="-174624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–"/>
            </a:pPr>
            <a:r>
              <a:rPr lang="en-US"/>
              <a:t>Third level</a:t>
            </a:r>
          </a:p>
          <a:p>
            <a:pPr marL="266699" lvl="3" indent="-174624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Char char="–"/>
            </a:pPr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30382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Text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BD563DD-8AFC-5E7E-39E9-6FB9F4A4439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4963" y="1790702"/>
            <a:ext cx="2773363" cy="235902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0883DE1-9202-7463-8C94-29C3FF66B34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963" y="4292601"/>
            <a:ext cx="2773362" cy="187325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3pPr marL="0" indent="0">
              <a:buNone/>
              <a:defRPr/>
            </a:lvl3pPr>
            <a:lvl4pPr marL="361950" indent="-180975">
              <a:defRPr/>
            </a:lvl4pPr>
          </a:lstStyle>
          <a:p>
            <a:pPr lvl="0"/>
            <a:r>
              <a:rPr lang="en-GB"/>
              <a:t>Brief sentence.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BEAC7-1028-9CA8-27B0-E13375B7E6B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261877" y="4292601"/>
            <a:ext cx="2762687" cy="187325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3pPr marL="0" indent="0">
              <a:buNone/>
              <a:defRPr/>
            </a:lvl3pPr>
            <a:lvl4pPr marL="361950" indent="-180975">
              <a:defRPr/>
            </a:lvl4pPr>
          </a:lstStyle>
          <a:p>
            <a:pPr lvl="0"/>
            <a:r>
              <a:rPr lang="en-GB"/>
              <a:t>Brief sentence.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6BC6FC4-FFE7-ED57-ADE1-C162B13858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80444" y="4292601"/>
            <a:ext cx="2773361" cy="187325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3pPr marL="0" indent="0">
              <a:buNone/>
              <a:defRPr/>
            </a:lvl3pPr>
            <a:lvl4pPr marL="361950" indent="-180975">
              <a:defRPr/>
            </a:lvl4pPr>
          </a:lstStyle>
          <a:p>
            <a:pPr lvl="0"/>
            <a:r>
              <a:rPr lang="en-GB"/>
              <a:t>Brief Sentence.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AD4D1E04-50A6-F355-9073-F331BA9AC89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251201" y="1791811"/>
            <a:ext cx="2773363" cy="235791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4D5F38B3-E0ED-D221-D8A3-04AB6AD2604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167439" y="1791811"/>
            <a:ext cx="2759455" cy="235791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2857DE42-AA3E-A3C0-2388-586B9465A53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083675" y="1790702"/>
            <a:ext cx="2773361" cy="235902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D6959BA-CBF5-9E6A-4620-ECA53C2F8D8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64206" y="4292601"/>
            <a:ext cx="2776594" cy="1873250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3pPr marL="0" indent="0">
              <a:buNone/>
              <a:defRPr/>
            </a:lvl3pPr>
            <a:lvl4pPr marL="361950" indent="-180975">
              <a:defRPr/>
            </a:lvl4pPr>
          </a:lstStyle>
          <a:p>
            <a:pPr lvl="0"/>
            <a:r>
              <a:rPr lang="en-GB"/>
              <a:t>Brief sentence. </a:t>
            </a:r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4BD71F6-4610-A528-2AEB-7702F24E25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3" y="800100"/>
            <a:ext cx="11522074" cy="325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 cap="all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4C3CA9A1-7B50-C0C9-DDFB-DC57995921A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4963" y="1268414"/>
            <a:ext cx="2773362" cy="395289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FC6091A1-D36B-F746-90B1-B40B24B173B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65109" y="1268414"/>
            <a:ext cx="2759454" cy="395289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54" name="Text Placeholder 50">
            <a:extLst>
              <a:ext uri="{FF2B5EF4-FFF2-40B4-BE49-F238E27FC236}">
                <a16:creationId xmlns:a16="http://schemas.microsoft.com/office/drawing/2014/main" id="{B252DF5C-644E-8DC6-7452-69DD7A223DB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7439" y="1268414"/>
            <a:ext cx="2759455" cy="395289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E7B96754-8104-7864-B467-942B6499E85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083676" y="1268414"/>
            <a:ext cx="2773361" cy="394186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E10CFC-59E1-0E01-0C67-65858375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871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with Captions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BD563DD-8AFC-5E7E-39E9-6FB9F4A4439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4964" y="1268413"/>
            <a:ext cx="3741737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4B2B3ED5-CA4C-8040-26E7-D69DBD00BF0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229102" y="1268413"/>
            <a:ext cx="3736678" cy="18732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B9FE37D-D226-2F5D-C8D4-3CDD3CF9116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115302" y="1268414"/>
            <a:ext cx="3741737" cy="1873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B991BE8-2A08-FD22-FED7-317064E80AA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4964" y="800102"/>
            <a:ext cx="11522075" cy="325437"/>
          </a:xfrm>
        </p:spPr>
        <p:txBody>
          <a:bodyPr>
            <a:noAutofit/>
          </a:bodyPr>
          <a:lstStyle>
            <a:lvl1pPr marL="0" indent="0">
              <a:buNone/>
              <a:defRPr sz="1600" b="1" cap="all" spc="1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subheading</a:t>
            </a:r>
            <a:endParaRPr lang="en-GB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C691D0B4-80B3-D146-CB82-BCAAC012E5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4964" y="3287710"/>
            <a:ext cx="3741737" cy="244044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1614A4F1-7C5C-EE26-0AA9-2F01C376239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217691" y="3287710"/>
            <a:ext cx="3749972" cy="244044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3ED7E-0BE8-0DF2-E2C5-D586D0DD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9C2F180-9CB5-4CCF-4308-B5B1A919EF23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34964" y="3716338"/>
            <a:ext cx="3741737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6913B1A7-30A4-167C-ADC2-9FAAEE9A27F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229102" y="3716338"/>
            <a:ext cx="3736678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1EB58A77-5EAE-8CB7-0BD5-13C4955702FE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8105480" y="3716337"/>
            <a:ext cx="3751559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7B22F650-0E32-F783-7C9D-F58AD729CF6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44490" y="5715447"/>
            <a:ext cx="3740150" cy="244044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1B3FA47C-A3BD-B23B-CE72-E30C3BF648C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15301" y="3284538"/>
            <a:ext cx="3749972" cy="244044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2D60E7BD-45D4-2608-FE51-00844BE926D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229103" y="5715447"/>
            <a:ext cx="3741737" cy="244044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E37674AC-9946-F8D7-290A-14E87DE63CA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115302" y="5715447"/>
            <a:ext cx="3741737" cy="244044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768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>
          <p15:clr>
            <a:srgbClr val="FBAE40"/>
          </p15:clr>
        </p15:guide>
        <p15:guide id="2" orient="horz" pos="113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with Captions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B991BE8-2A08-FD22-FED7-317064E80AA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4964" y="800100"/>
            <a:ext cx="11522076" cy="325434"/>
          </a:xfrm>
        </p:spPr>
        <p:txBody>
          <a:bodyPr anchor="ctr">
            <a:noAutofit/>
          </a:bodyPr>
          <a:lstStyle>
            <a:lvl1pPr marL="0" indent="0">
              <a:buNone/>
              <a:defRPr sz="1600" b="1" cap="all" spc="100" baseline="0">
                <a:solidFill>
                  <a:schemeClr val="bg1"/>
                </a:solidFill>
                <a:latin typeface="Segoe UI" panose="020B05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Subheading</a:t>
            </a:r>
            <a:endParaRPr lang="en-GB"/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C481BD46-2AAE-89F7-0F4B-8577006FF2B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1788" y="1268413"/>
            <a:ext cx="2776537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8C5BC98E-F281-9B72-DCE9-D569DA92869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252013" y="1268413"/>
            <a:ext cx="2776537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B819EFA1-022E-4C77-6B4B-85A6223549D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67438" y="1268413"/>
            <a:ext cx="2772550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368D0E79-DF9F-5520-080B-CA29C595293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9087663" y="1268413"/>
            <a:ext cx="2769375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FEB55852-377C-129A-B4C6-960F67AA05A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5775" y="3284536"/>
            <a:ext cx="2776536" cy="27639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4AE0B7E5-B1E6-660A-96C8-6E255AC4DB5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251200" y="3284538"/>
            <a:ext cx="2773362" cy="27639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6886A13C-A714-076C-9FB2-832FED4D3C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87663" y="3284538"/>
            <a:ext cx="2769376" cy="272082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C85F17-D4BC-5A49-C29B-2336DFCDCE2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167438" y="3284536"/>
            <a:ext cx="2776536" cy="272083"/>
          </a:xfrm>
        </p:spPr>
        <p:txBody>
          <a:bodyPr vert="horz" lIns="0" tIns="0" rIns="0" bIns="0" rtlCol="0">
            <a:noAutofit/>
          </a:bodyPr>
          <a:lstStyle>
            <a:lvl1pPr>
              <a:defRPr lang="en-GB" sz="1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lvl="0" indent="0">
              <a:buNone/>
            </a:pPr>
            <a:r>
              <a:rPr lang="en-GB"/>
              <a:t>Caption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6196477-D104-AED8-8C68-680139B32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F0BA663-7FF3-F6D6-DEFA-2B76A1204D12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31788" y="3716338"/>
            <a:ext cx="2776537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A488D57-2334-22CC-72AE-BFF5C6C56066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3252013" y="3716338"/>
            <a:ext cx="2776537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D70E609-2390-8493-D82F-9C6F4966144A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167438" y="3716338"/>
            <a:ext cx="2772550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B29881F-AE52-6621-AE23-81E18D0D5152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087663" y="3716338"/>
            <a:ext cx="2769375" cy="1873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693E3201-5239-625D-5475-61D75529CC3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963" y="5715448"/>
            <a:ext cx="2773362" cy="27639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BB31DC51-9F74-62D2-003A-070658356B4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252013" y="5715618"/>
            <a:ext cx="2776536" cy="27639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1FA16F9C-16C1-3484-C748-606051C44A2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167439" y="5715620"/>
            <a:ext cx="2773362" cy="27639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8D3EBF1-8627-AE5F-6C92-09BBE1343EB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087663" y="5715620"/>
            <a:ext cx="2769376" cy="272082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006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>
          <p15:clr>
            <a:srgbClr val="FBAE40"/>
          </p15:clr>
        </p15:guide>
        <p15:guide id="2" orient="horz" pos="1139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f 4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4BD71F6-4610-A528-2AEB-7702F24E25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4" y="800100"/>
            <a:ext cx="11522075" cy="325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 cap="all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EE27B6-8D79-F423-B7B2-CCF673C3F9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4963" y="1268415"/>
            <a:ext cx="2773363" cy="2773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8EEDF8E-BDD7-D875-F681-CA79899912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4716924"/>
            <a:ext cx="2773363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03694B5-18F8-0A28-2B4E-1D055DF69D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4964" y="4152510"/>
            <a:ext cx="2773361" cy="4921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600" b="0" i="0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A10B7E7-400D-3820-3EDE-50F13C87467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251200" y="1268414"/>
            <a:ext cx="2773363" cy="2773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2AE5334C-96C9-68D1-37F0-CE405F6EDED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167435" y="1268414"/>
            <a:ext cx="2773363" cy="2773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B65135A0-AF4B-1CA0-3ECD-7907F2F781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083674" y="1268414"/>
            <a:ext cx="2773363" cy="2773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CDCEDBC-5B5A-1DCB-D157-E9135FA1A36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251199" y="4716924"/>
            <a:ext cx="2773362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C3DDA3C-FFB5-4735-E2F8-D53DD3A526F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51199" y="4152510"/>
            <a:ext cx="2773363" cy="4921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600" b="0" i="0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4E2D9B3-F91A-30F7-E7AD-B28670CC7BD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167437" y="4716525"/>
            <a:ext cx="2773363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79CC241-8701-D6C6-746E-9231107C11E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167437" y="4152510"/>
            <a:ext cx="2773363" cy="4921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600" b="0" i="0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FB5BB2A-A26B-8A82-8C92-8DE634BB28F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83673" y="4716526"/>
            <a:ext cx="2773365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200" b="0" i="0" cap="all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84FE565-7B2A-7867-2421-32486014453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083676" y="4152510"/>
            <a:ext cx="2773362" cy="4921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600" b="0" i="0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endParaRPr lang="en-US"/>
          </a:p>
          <a:p>
            <a:pPr lvl="0"/>
            <a:r>
              <a:rPr lang="en-US" err="1"/>
              <a:t>Lastname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6B19D4-AEF9-EDCC-E9FF-0A99AB1D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388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3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6540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f 6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4BD71F6-4610-A528-2AEB-7702F24E25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4" y="800101"/>
            <a:ext cx="11522075" cy="325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 cap="all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EE27B6-8D79-F423-B7B2-CCF673C3F9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4964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8EEDF8E-BDD7-D875-F681-CA79899912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4" y="3525838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03694B5-18F8-0A28-2B4E-1D055DF69D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4963" y="3141664"/>
            <a:ext cx="1800225" cy="3762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200" b="0" i="0" spc="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A10B7E7-400D-3820-3EDE-50F13C87467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279649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2AE5334C-96C9-68D1-37F0-CE405F6EDED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224336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B65135A0-AF4B-1CA0-3ECD-7907F2F781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167437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C3DDA3C-FFB5-4735-E2F8-D53DD3A526F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279651" y="3525839"/>
            <a:ext cx="1800225" cy="1538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buNone/>
              <a:defRPr lang="en-US" sz="1000" cap="all" spc="0" dirty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79CC241-8701-D6C6-746E-9231107C11E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279653" y="3141664"/>
            <a:ext cx="1800223" cy="3762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200" b="0" i="0" spc="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7FE59EA-62A9-360A-6DD2-0CD695641E17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8112126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F48885E-B7BF-B239-71BB-FD35378D9D75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0056811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025C4E-CD49-6B06-ECE7-2A22FFF3DA5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222753" y="3530601"/>
            <a:ext cx="1800225" cy="1538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buNone/>
              <a:defRPr lang="en-US" sz="1000" cap="all" spc="0" dirty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9B193F5-0DAC-BF0F-04DC-9D441E7AD83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224339" y="3141664"/>
            <a:ext cx="1800226" cy="373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5606AF-5C11-A316-B3DA-804B235882B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167438" y="3525838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695B4FE2-B826-38BD-BF16-31D6C967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384AB52-9846-EE56-F9D5-BA6DC83BFA3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167436" y="3144203"/>
            <a:ext cx="1800226" cy="373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FADAC9EF-B017-20D3-8934-5E5F20329A2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12128" y="3525838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BA086C78-AE42-D13C-11E3-82E53AF3871F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112126" y="3144203"/>
            <a:ext cx="1800226" cy="373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F3F7D3D-6E1A-3071-148F-BA426A3EC63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0056815" y="3525838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1EB4FC96-F9A1-58B0-456C-0E7479C5508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0056813" y="3144203"/>
            <a:ext cx="1800226" cy="373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49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39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f 12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4BD71F6-4610-A528-2AEB-7702F24E25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4" y="800101"/>
            <a:ext cx="11522075" cy="325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 cap="all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EE27B6-8D79-F423-B7B2-CCF673C3F9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4964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8EEDF8E-BDD7-D875-F681-CA79899912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4" y="3525838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03694B5-18F8-0A28-2B4E-1D055DF69D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4963" y="3141664"/>
            <a:ext cx="1800225" cy="3762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200" b="0" i="0" spc="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A10B7E7-400D-3820-3EDE-50F13C87467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279649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2AE5334C-96C9-68D1-37F0-CE405F6EDED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224336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B65135A0-AF4B-1CA0-3ECD-7907F2F781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167437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C3DDA3C-FFB5-4735-E2F8-D53DD3A526F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279651" y="3525839"/>
            <a:ext cx="1800225" cy="1538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buNone/>
              <a:defRPr lang="en-US" sz="1000" cap="all" spc="0" dirty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79CC241-8701-D6C6-746E-9231107C11E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279653" y="3141664"/>
            <a:ext cx="1800223" cy="3762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200" b="0" i="0" spc="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7FE59EA-62A9-360A-6DD2-0CD695641E17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8112126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F48885E-B7BF-B239-71BB-FD35378D9D75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0056811" y="1268414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025C4E-CD49-6B06-ECE7-2A22FFF3DA5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222753" y="3530601"/>
            <a:ext cx="1800225" cy="1538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buNone/>
              <a:defRPr lang="en-US" sz="1000" cap="all" spc="0" dirty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9B193F5-0DAC-BF0F-04DC-9D441E7AD83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224339" y="3141664"/>
            <a:ext cx="1800226" cy="3509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5606AF-5C11-A316-B3DA-804B235882B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167438" y="3525838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695B4FE2-B826-38BD-BF16-31D6C967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384AB52-9846-EE56-F9D5-BA6DC83BFA3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167436" y="3144202"/>
            <a:ext cx="1800226" cy="3736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FADAC9EF-B017-20D3-8934-5E5F20329A2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12128" y="3525838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BA086C78-AE42-D13C-11E3-82E53AF3871F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112126" y="3144203"/>
            <a:ext cx="1800226" cy="373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F3F7D3D-6E1A-3071-148F-BA426A3EC63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0056815" y="3525838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1EB4FC96-F9A1-58B0-456C-0E7479C5508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0056813" y="3144202"/>
            <a:ext cx="1800226" cy="373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FFC4B85-8BC6-EECD-CD21-0AA7828DDD1F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>
            <a:off x="334964" y="3789361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E0E5EB5-1B95-D854-E26B-7E0BA9F2605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34964" y="6046785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6EB5064-87C8-C277-3B58-690B2F3DBF3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34963" y="5662611"/>
            <a:ext cx="1800225" cy="3762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200" b="0" i="0" spc="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178AA7D-A6BF-0DA2-1B53-E1E0D189B274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2279649" y="3789360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65CBEBA6-F75C-8716-A563-8012FC90C0B0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24336" y="3789360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2079741-DEF9-9CF9-C399-2A8A300C641C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6167437" y="3789360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B6E4F2F-AB1C-EA46-2E9C-BF967969F081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279651" y="6046786"/>
            <a:ext cx="1800225" cy="1538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buNone/>
              <a:defRPr lang="en-US" sz="1000" cap="all" spc="0" dirty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29038D4-14E5-26DD-BC27-21ED01F9CA9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279653" y="5662611"/>
            <a:ext cx="1800223" cy="3762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200" b="0" i="0" spc="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C0335D03-9B87-C419-AC8A-AD23A80E5310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112126" y="3789360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0" b="0" i="0" spc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A94A371C-19E0-4F9C-4EBD-A298841021BE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10056811" y="3789360"/>
            <a:ext cx="1800226" cy="1800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D6CEAA2-C502-88C0-1967-23A33191CC5C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222753" y="6051548"/>
            <a:ext cx="1800225" cy="1538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buNone/>
              <a:defRPr lang="en-US" sz="1000" cap="all" spc="0" dirty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B6E56D5-C48E-521A-8F74-A92E9AA86A7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224339" y="5662610"/>
            <a:ext cx="1800226" cy="373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D1C8ECF-90B7-22FA-617C-6E4A7A94C102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167438" y="6046785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E878084-38AA-41F3-9881-799B29BDC6DE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167436" y="5665150"/>
            <a:ext cx="1800226" cy="373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2BB3812-9E70-2EFE-BF36-22433C8A366F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112128" y="6046785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C2E85C6-89B1-6C09-BE16-524E03A2164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112126" y="5665150"/>
            <a:ext cx="1800226" cy="373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24C7BC8-4E40-72D7-D602-7DDCBE639AB3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0056815" y="6046785"/>
            <a:ext cx="1800226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000" b="0" i="0" cap="all" spc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6432316-2BA4-2372-CC87-07A059189514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0056813" y="5665150"/>
            <a:ext cx="1800226" cy="373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spcAft>
                <a:spcPts val="0"/>
              </a:spcAft>
              <a:buNone/>
              <a:defRPr lang="en-US" sz="1200" b="0" spc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39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ark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7EE679-E2C5-C34F-B1BF-5AB5C655A5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837"/>
            <a:ext cx="12192000" cy="6858000"/>
          </a:xfrm>
          <a:prstGeom prst="rect">
            <a:avLst/>
          </a:prstGeom>
          <a:solidFill>
            <a:srgbClr val="00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E65BEAA-7FA0-A9EF-1974-35328ED582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08101" y="2276476"/>
            <a:ext cx="9575800" cy="8651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spc="0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Other Headline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BDBE061-C296-73E2-1671-FAA35B2DA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8101" y="1268413"/>
            <a:ext cx="9575800" cy="865187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Main Headline Goes Here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FA58438A-0290-DCB3-9226-572D01CCC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4" y="6344282"/>
            <a:ext cx="1119992" cy="28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904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+ Text - Dark 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7EE679-E2C5-C34F-B1BF-5AB5C655A5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837"/>
            <a:ext cx="12192000" cy="6858000"/>
          </a:xfrm>
          <a:prstGeom prst="rect">
            <a:avLst/>
          </a:prstGeom>
          <a:solidFill>
            <a:srgbClr val="00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7C6E4E7-8EE7-1398-9E92-F23F2B1A0C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08101" y="1268414"/>
            <a:ext cx="9575800" cy="865187"/>
          </a:xfrm>
          <a:prstGeom prst="rect">
            <a:avLst/>
          </a:prstGeom>
          <a:noFill/>
        </p:spPr>
        <p:txBody>
          <a:bodyPr lIns="0" tIns="0" anchor="b" anchorCtr="0"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Main Headline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BC80123-80FB-64E9-ABF6-BC32EA7039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08101" y="2276475"/>
            <a:ext cx="9575800" cy="1065828"/>
          </a:xfrm>
          <a:prstGeom prst="rect">
            <a:avLst/>
          </a:prstGeom>
          <a:noFill/>
        </p:spPr>
        <p:txBody>
          <a:bodyPr wrap="square" lIns="0" tIns="0" rIns="252000" bIns="32400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Statement or subheading goes here and can be longer if you need it to be. Statement or subheading goes here.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6C21558C-42F4-B410-3CB8-6578981B08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4" y="6344282"/>
            <a:ext cx="1119992" cy="28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62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Blue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47E43F-9404-7F4C-1471-4C13AB1E6C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837"/>
            <a:ext cx="12192000" cy="6858000"/>
          </a:xfrm>
          <a:prstGeom prst="rect">
            <a:avLst/>
          </a:prstGeom>
          <a:solidFill>
            <a:srgbClr val="00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307BA17-8420-E843-8ACF-7DD92EF4BC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8101" y="1268415"/>
            <a:ext cx="6659563" cy="3185487"/>
          </a:xfrm>
          <a:prstGeom prst="rect">
            <a:avLst/>
          </a:prstGeom>
        </p:spPr>
        <p:txBody>
          <a:bodyPr t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  <a:lvl2pPr marL="0" indent="0" algn="l">
              <a:spcBef>
                <a:spcPts val="1200"/>
              </a:spcBef>
              <a:buNone/>
              <a:defRPr sz="1800">
                <a:solidFill>
                  <a:srgbClr val="F26724"/>
                </a:solidFill>
              </a:defRPr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en-US"/>
              <a:t>Quote. </a:t>
            </a:r>
            <a:r>
              <a:rPr lang="en-US" err="1"/>
              <a:t>Biconsetur</a:t>
            </a:r>
            <a:r>
              <a:rPr lang="en-US"/>
              <a:t> </a:t>
            </a:r>
            <a:r>
              <a:rPr lang="en-US" err="1"/>
              <a:t>adipig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</a:t>
            </a:r>
            <a:r>
              <a:rPr lang="en-US" err="1"/>
              <a:t>etdolore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Nisi </a:t>
            </a:r>
            <a:r>
              <a:rPr lang="en-US" err="1"/>
              <a:t>lerisque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vitae</a:t>
            </a:r>
          </a:p>
          <a:p>
            <a:pPr lvl="0"/>
            <a:r>
              <a:rPr lang="en-US"/>
              <a:t>auctor </a:t>
            </a:r>
            <a:r>
              <a:rPr lang="en-US" err="1"/>
              <a:t>eu</a:t>
            </a:r>
            <a:r>
              <a:rPr lang="en-US"/>
              <a:t>. Cras pulvinar </a:t>
            </a:r>
            <a:r>
              <a:rPr lang="en-US" err="1"/>
              <a:t>mattis</a:t>
            </a:r>
            <a:endParaRPr lang="en-US"/>
          </a:p>
          <a:p>
            <a:pPr lvl="0"/>
            <a:r>
              <a:rPr lang="en-US" err="1"/>
              <a:t>nunc</a:t>
            </a:r>
            <a:r>
              <a:rPr lang="en-US"/>
              <a:t> sed </a:t>
            </a:r>
            <a:r>
              <a:rPr lang="en-US" err="1"/>
              <a:t>blandit</a:t>
            </a:r>
            <a:r>
              <a:rPr lang="en-US"/>
              <a:t> libero </a:t>
            </a:r>
            <a:r>
              <a:rPr lang="en-US" err="1"/>
              <a:t>volutpat</a:t>
            </a:r>
            <a:r>
              <a:rPr lang="en-US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2C5E2-23E0-E34B-A27B-CA6B75529E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8101" y="5300664"/>
            <a:ext cx="6659563" cy="2851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cap="all" spc="3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ATTRIBUTION NAME IN CAPS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BF0F28-D5DA-78F7-A08E-436454A0A3A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01626" y="925513"/>
            <a:ext cx="1294089" cy="14763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buFont typeface="Segoe UI" panose="020B0502040204020203" pitchFamily="34" charset="0"/>
              <a:buNone/>
              <a:defRPr sz="14000" b="1" i="0" baseline="0">
                <a:solidFill>
                  <a:srgbClr val="00B27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 typeface="Segoe UI" panose="020B0502040204020203" pitchFamily="34" charset="0"/>
              <a:buNone/>
              <a:defRPr b="0" i="0" baseline="0">
                <a:solidFill>
                  <a:srgbClr val="F2672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indent="0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None/>
              <a:defRPr sz="1400" b="0" i="0" baseline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indent="0">
              <a:lnSpc>
                <a:spcPct val="100000"/>
              </a:lnSpc>
              <a:spcBef>
                <a:spcPts val="1000"/>
              </a:spcBef>
              <a:buFont typeface="Segoe UI" panose="020B0502040204020203" pitchFamily="34" charset="0"/>
              <a:buNone/>
              <a:defRPr sz="1200" b="0" i="0" baseline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indent="0">
              <a:lnSpc>
                <a:spcPct val="100000"/>
              </a:lnSpc>
              <a:spcBef>
                <a:spcPts val="1000"/>
              </a:spcBef>
              <a:buFont typeface="System Font Regular"/>
              <a:buNone/>
              <a:defRPr sz="1100" b="0" i="0" baseline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 sz="1400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506B5DE-4AEA-D6A6-8A13-7DC61D3571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4139" y="1268413"/>
            <a:ext cx="2341562" cy="23415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702B51B-DE7D-1630-8BEE-0203F97CC01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5" y="6327775"/>
            <a:ext cx="942414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48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Dark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7EE679-E2C5-C34F-B1BF-5AB5C655A5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837"/>
            <a:ext cx="12192000" cy="6858000"/>
          </a:xfrm>
          <a:prstGeom prst="rect">
            <a:avLst/>
          </a:prstGeom>
          <a:solidFill>
            <a:srgbClr val="00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EBE920D6-D7A0-8FA7-013F-77A5DCE88A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962" y="1268414"/>
            <a:ext cx="828675" cy="86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4800" b="1" i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01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E65BEAA-7FA0-A9EF-1974-35328ED582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08101" y="2276476"/>
            <a:ext cx="8748713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cap="all" spc="0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SUBHEAD LISTINGS GO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BDBE061-C296-73E2-1671-FAA35B2DA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8101" y="1274865"/>
            <a:ext cx="8748713" cy="85873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Section Title here</a:t>
            </a:r>
          </a:p>
        </p:txBody>
      </p:sp>
      <p:pic>
        <p:nvPicPr>
          <p:cNvPr id="2" name="Picture 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D3BD8724-9AF0-88E2-4EDB-686EFCB48172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5" y="6327775"/>
            <a:ext cx="942414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75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EBE920D6-D7A0-8FA7-013F-77A5DCE88A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963" y="1268414"/>
            <a:ext cx="828675" cy="86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48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01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E65BEAA-7FA0-A9EF-1974-35328ED582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08100" y="2276476"/>
            <a:ext cx="860425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cap="all" spc="0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SUBHEAD LISTINGS GO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BDBE061-C296-73E2-1671-FAA35B2DA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8101" y="1268413"/>
            <a:ext cx="8604250" cy="865186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000" b="1" i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394685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rofi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39" y="6308726"/>
            <a:ext cx="7632699" cy="252413"/>
          </a:xfrm>
        </p:spPr>
        <p:txBody>
          <a:bodyPr lIns="72000" rIns="0" bIns="0" anchor="ctr" anchorCtr="0"/>
          <a:lstStyle>
            <a:lvl1pPr marL="0" marR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1"/>
              </a:spcAft>
              <a:buClrTx/>
              <a:buSzTx/>
              <a:buFont typeface="Arial" panose="020B0604020202020204" pitchFamily="34" charset="0"/>
              <a:buNone/>
              <a:tabLst/>
              <a:defRPr sz="11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1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kern="1200" baseline="0" noProof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City, State, Country | Client: ClientName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167440" y="260350"/>
            <a:ext cx="5689600" cy="288926"/>
          </a:xfrm>
        </p:spPr>
        <p:txBody>
          <a:bodyPr lIns="72000" rIns="0" bIns="0" anchor="b" anchorCtr="0"/>
          <a:lstStyle>
            <a:lvl1pPr marL="0" indent="0" algn="r">
              <a:buNone/>
              <a:defRPr sz="11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Services Provided, Separated by Commas, Like This</a:t>
            </a:r>
            <a:endParaRPr lang="en-GB"/>
          </a:p>
        </p:txBody>
      </p:sp>
      <p:sp>
        <p:nvSpPr>
          <p:cNvPr id="32" name="Title 3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5689600" cy="288926"/>
          </a:xfrm>
        </p:spPr>
        <p:txBody>
          <a:bodyPr anchor="t" anchorCtr="0"/>
          <a:lstStyle>
            <a:lvl1pPr>
              <a:defRPr sz="2000" b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Project Name</a:t>
            </a:r>
            <a:endParaRPr lang="en-CA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91752632-DAEA-CC12-C8A3-163CE641BE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4339" y="800101"/>
            <a:ext cx="7630133" cy="5365750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vert="vert" anchor="b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34503-A378-C18D-A3C0-9573A21A3E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4963" y="800101"/>
            <a:ext cx="3744912" cy="536575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 marL="266699" indent="-177800"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379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pos="9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112127" y="800099"/>
            <a:ext cx="3744912" cy="5365751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vert="vert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40" y="6308726"/>
            <a:ext cx="7632700" cy="252413"/>
          </a:xfrm>
        </p:spPr>
        <p:txBody>
          <a:bodyPr lIns="72000" rIns="0" bIns="0" anchor="ctr" anchorCtr="0">
            <a:noAutofit/>
          </a:bodyPr>
          <a:lstStyle>
            <a:lvl1pPr marL="0" marR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1"/>
              </a:spcAft>
              <a:buClrTx/>
              <a:buSzTx/>
              <a:buFont typeface="Arial" panose="020B0604020202020204" pitchFamily="34" charset="0"/>
              <a:buNone/>
              <a:tabLst/>
              <a:defRPr sz="11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1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kern="1200" baseline="0" noProof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City, State, Country | Client: ClientName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167440" y="260350"/>
            <a:ext cx="5689600" cy="288926"/>
          </a:xfrm>
        </p:spPr>
        <p:txBody>
          <a:bodyPr lIns="72000" rIns="0" bIns="0" anchor="b" anchorCtr="0"/>
          <a:lstStyle>
            <a:lvl1pPr marL="0" indent="0" algn="r">
              <a:buNone/>
              <a:defRPr sz="11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Services Provided, Separated by Commas, Like This</a:t>
            </a:r>
            <a:endParaRPr lang="en-GB"/>
          </a:p>
        </p:txBody>
      </p:sp>
      <p:sp>
        <p:nvSpPr>
          <p:cNvPr id="32" name="Title 3"/>
          <p:cNvSpPr>
            <a:spLocks noGrp="1"/>
          </p:cNvSpPr>
          <p:nvPr>
            <p:ph type="title" hasCustomPrompt="1"/>
          </p:nvPr>
        </p:nvSpPr>
        <p:spPr>
          <a:xfrm>
            <a:off x="334964" y="260350"/>
            <a:ext cx="5689599" cy="288927"/>
          </a:xfrm>
        </p:spPr>
        <p:txBody>
          <a:bodyPr anchor="t" anchorCtr="0"/>
          <a:lstStyle>
            <a:lvl1pPr>
              <a:defRPr sz="2000" b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Project Name</a:t>
            </a:r>
            <a:endParaRPr lang="en-CA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EEE3FC-3E83-4192-D016-53F5056DEE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0800000" flipH="1" flipV="1">
            <a:off x="337531" y="800099"/>
            <a:ext cx="7630132" cy="5365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vert270" wrap="square" anchor="b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250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E8DB53-DCAE-CA02-7FD2-AE06A3164B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0800000" flipH="1" flipV="1">
            <a:off x="337531" y="800100"/>
            <a:ext cx="3742344" cy="53656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vert270" wrap="square" anchor="b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224339" y="800101"/>
            <a:ext cx="7630133" cy="5365750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vert="vert" anchor="b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40" y="6308726"/>
            <a:ext cx="7632700" cy="252413"/>
          </a:xfrm>
        </p:spPr>
        <p:txBody>
          <a:bodyPr lIns="72000" rIns="0" bIns="0" anchor="ctr" anchorCtr="0"/>
          <a:lstStyle>
            <a:lvl1pPr marL="0" marR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1"/>
              </a:spcAft>
              <a:buClrTx/>
              <a:buSzTx/>
              <a:buFont typeface="Arial" panose="020B0604020202020204" pitchFamily="34" charset="0"/>
              <a:buNone/>
              <a:tabLst/>
              <a:defRPr sz="1100" b="0" baseline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1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kern="1200" baseline="0" noProof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City, State, Country | Client: ClientName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1" y="260350"/>
            <a:ext cx="5758471" cy="288926"/>
          </a:xfrm>
        </p:spPr>
        <p:txBody>
          <a:bodyPr lIns="72000" rIns="0" bIns="0" anchor="b" anchorCtr="0"/>
          <a:lstStyle>
            <a:lvl1pPr marL="0" indent="0" algn="r">
              <a:buNone/>
              <a:defRPr sz="11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Services Provided, Separated by Commas, Like This</a:t>
            </a:r>
            <a:endParaRPr lang="en-GB"/>
          </a:p>
        </p:txBody>
      </p:sp>
      <p:sp>
        <p:nvSpPr>
          <p:cNvPr id="32" name="Title 3"/>
          <p:cNvSpPr>
            <a:spLocks noGrp="1"/>
          </p:cNvSpPr>
          <p:nvPr>
            <p:ph type="title" hasCustomPrompt="1"/>
          </p:nvPr>
        </p:nvSpPr>
        <p:spPr>
          <a:xfrm>
            <a:off x="337529" y="260350"/>
            <a:ext cx="5687034" cy="288926"/>
          </a:xfrm>
        </p:spPr>
        <p:txBody>
          <a:bodyPr anchor="t" anchorCtr="0"/>
          <a:lstStyle>
            <a:lvl1pPr>
              <a:defRPr sz="2000" b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Project Name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97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pos="9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&amp;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4">
            <a:extLst>
              <a:ext uri="{FF2B5EF4-FFF2-40B4-BE49-F238E27FC236}">
                <a16:creationId xmlns:a16="http://schemas.microsoft.com/office/drawing/2014/main" id="{A648D8B3-F6EB-E867-0EED-CD066C2788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4" y="800101"/>
            <a:ext cx="5494282" cy="32543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>
              <a:buNone/>
              <a:defRPr sz="1600" b="1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SUBHEAD remove if not needed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84C1EBE-1E62-4B82-5915-37936F7E271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67438" y="1"/>
            <a:ext cx="602456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 Placeholder 44">
            <a:extLst>
              <a:ext uri="{FF2B5EF4-FFF2-40B4-BE49-F238E27FC236}">
                <a16:creationId xmlns:a16="http://schemas.microsoft.com/office/drawing/2014/main" id="{32C80CB2-EFD6-9988-0550-7DFBA1A1C06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6551" y="1268413"/>
            <a:ext cx="5492749" cy="489743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BCF10D-4D57-8A7B-F058-5206B5966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0351"/>
            <a:ext cx="5494282" cy="539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8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34965" y="800101"/>
            <a:ext cx="11519508" cy="5365750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vert="vert" anchor="b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40" y="6308726"/>
            <a:ext cx="7632700" cy="252413"/>
          </a:xfrm>
        </p:spPr>
        <p:txBody>
          <a:bodyPr lIns="72000" rIns="0" bIns="0" anchor="ctr" anchorCtr="0"/>
          <a:lstStyle>
            <a:lvl1pPr marL="0" marR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1"/>
              </a:spcAft>
              <a:buClrTx/>
              <a:buSzTx/>
              <a:buFont typeface="Arial" panose="020B0604020202020204" pitchFamily="34" charset="0"/>
              <a:buNone/>
              <a:tabLst/>
              <a:defRPr sz="11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1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kern="1200" baseline="0" noProof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City, State, Country | Client: ClientName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1" y="260350"/>
            <a:ext cx="5758471" cy="288926"/>
          </a:xfrm>
        </p:spPr>
        <p:txBody>
          <a:bodyPr lIns="72000" rIns="0" bIns="0" anchor="b" anchorCtr="0"/>
          <a:lstStyle>
            <a:lvl1pPr marL="0" indent="0" algn="r">
              <a:buNone/>
              <a:defRPr sz="11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Services Provided, Separated by Commas, Like This</a:t>
            </a:r>
            <a:endParaRPr lang="en-GB"/>
          </a:p>
        </p:txBody>
      </p:sp>
      <p:sp>
        <p:nvSpPr>
          <p:cNvPr id="32" name="Title 3"/>
          <p:cNvSpPr>
            <a:spLocks noGrp="1"/>
          </p:cNvSpPr>
          <p:nvPr>
            <p:ph type="title" hasCustomPrompt="1"/>
          </p:nvPr>
        </p:nvSpPr>
        <p:spPr>
          <a:xfrm>
            <a:off x="337529" y="260350"/>
            <a:ext cx="5687034" cy="288926"/>
          </a:xfrm>
        </p:spPr>
        <p:txBody>
          <a:bodyPr anchor="t" anchorCtr="0"/>
          <a:lstStyle>
            <a:lvl1pPr>
              <a:defRPr sz="2000" b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Project Name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46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pos="98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3D00876-737C-54E8-BEA7-0C3A3E62625A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13" y="311585"/>
            <a:ext cx="1426837" cy="398983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B74134-A325-77B2-0184-91B067D36A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24338" y="0"/>
            <a:ext cx="7967661" cy="6858000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C07BEB60-C1B5-77B6-A6F2-92CCEB6C70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554" y="5187388"/>
            <a:ext cx="3635372" cy="334552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26">
            <a:extLst>
              <a:ext uri="{FF2B5EF4-FFF2-40B4-BE49-F238E27FC236}">
                <a16:creationId xmlns:a16="http://schemas.microsoft.com/office/drawing/2014/main" id="{3225382B-0715-300A-2B10-0D40B724C8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554" y="5521940"/>
            <a:ext cx="3635372" cy="294698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2AB46130-AB35-162C-F036-76079F33A9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4" y="5816639"/>
            <a:ext cx="3635372" cy="349212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598" indent="0">
              <a:buNone/>
              <a:defRPr/>
            </a:lvl4pPr>
            <a:lvl5pPr marL="1828798" indent="0">
              <a:buNone/>
              <a:defRPr/>
            </a:lvl5pPr>
          </a:lstStyle>
          <a:p>
            <a:pPr lvl="0"/>
            <a:r>
              <a:rPr lang="en-US"/>
              <a:t>email@tylin.com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255CD-EB80-E3B2-C1C6-B6CF62D5F4C0}"/>
              </a:ext>
            </a:extLst>
          </p:cNvPr>
          <p:cNvSpPr txBox="1"/>
          <p:nvPr userDrawn="1"/>
        </p:nvSpPr>
        <p:spPr>
          <a:xfrm>
            <a:off x="334963" y="2152650"/>
            <a:ext cx="3744912" cy="92333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lvl="0"/>
            <a:r>
              <a:rPr lang="en-US" sz="5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2092855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- Slate"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000DE-CBAD-498B-B495-7FAC7A494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097" y="355602"/>
            <a:ext cx="3622675" cy="198383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AE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4C14A13-B3EC-4693-8118-4719CEAE8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84663" y="0"/>
            <a:ext cx="790733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108000" anchor="t"/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AE"/>
              <a:t>Click to Add Photo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9B806DC-98D4-457A-A767-0BFC10C001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9097" y="2754380"/>
            <a:ext cx="3622674" cy="33686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59941E1A-60EA-4273-B478-21D59F181FD3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5" y="6327775"/>
            <a:ext cx="942414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4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&amp; 2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4">
            <a:extLst>
              <a:ext uri="{FF2B5EF4-FFF2-40B4-BE49-F238E27FC236}">
                <a16:creationId xmlns:a16="http://schemas.microsoft.com/office/drawing/2014/main" id="{A648D8B3-F6EB-E867-0EED-CD066C2788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4" y="800101"/>
            <a:ext cx="3549649" cy="32543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>
              <a:buNone/>
              <a:defRPr sz="1600" b="1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84C1EBE-1E62-4B82-5915-37936F7E271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24338" y="1"/>
            <a:ext cx="796766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 Placeholder 44">
            <a:extLst>
              <a:ext uri="{FF2B5EF4-FFF2-40B4-BE49-F238E27FC236}">
                <a16:creationId xmlns:a16="http://schemas.microsoft.com/office/drawing/2014/main" id="{32C80CB2-EFD6-9988-0550-7DFBA1A1C06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6551" y="1268413"/>
            <a:ext cx="3549649" cy="4897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BCF10D-4D57-8A7B-F058-5206B5966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5" y="260351"/>
            <a:ext cx="3551153" cy="539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Short Heading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4">
            <a:extLst>
              <a:ext uri="{FF2B5EF4-FFF2-40B4-BE49-F238E27FC236}">
                <a16:creationId xmlns:a16="http://schemas.microsoft.com/office/drawing/2014/main" id="{A648D8B3-F6EB-E867-0EED-CD066C2788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3" y="800101"/>
            <a:ext cx="7504084" cy="32543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>
              <a:buNone/>
              <a:defRPr sz="1600" b="1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84C1EBE-1E62-4B82-5915-37936F7E271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12125" y="1"/>
            <a:ext cx="407987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 Placeholder 44">
            <a:extLst>
              <a:ext uri="{FF2B5EF4-FFF2-40B4-BE49-F238E27FC236}">
                <a16:creationId xmlns:a16="http://schemas.microsoft.com/office/drawing/2014/main" id="{32C80CB2-EFD6-9988-0550-7DFBA1A1C06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6552" y="1268413"/>
            <a:ext cx="7502524" cy="4897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BCF10D-4D57-8A7B-F058-5206B5966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0351"/>
            <a:ext cx="7504083" cy="539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0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image" Target="../media/image3.png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EFB840-004C-8E43-8E37-0969C0894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0351"/>
            <a:ext cx="11522075" cy="539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Content with Logo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97962-2474-D743-9470-EF1F8678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4" y="1268413"/>
            <a:ext cx="11522075" cy="4897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74D1931-CE00-01E6-1F54-C09A17D78F67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4" y="6323015"/>
            <a:ext cx="950031" cy="26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4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9" r:id="rId2"/>
    <p:sldLayoutId id="2147483700" r:id="rId3"/>
    <p:sldLayoutId id="2147483674" r:id="rId4"/>
    <p:sldLayoutId id="2147483663" r:id="rId5"/>
    <p:sldLayoutId id="2147483661" r:id="rId6"/>
    <p:sldLayoutId id="2147483665" r:id="rId7"/>
    <p:sldLayoutId id="2147483709" r:id="rId8"/>
    <p:sldLayoutId id="2147483710" r:id="rId9"/>
    <p:sldLayoutId id="2147483668" r:id="rId10"/>
    <p:sldLayoutId id="2147483662" r:id="rId11"/>
    <p:sldLayoutId id="2147483671" r:id="rId12"/>
    <p:sldLayoutId id="2147483723" r:id="rId13"/>
    <p:sldLayoutId id="2147483724" r:id="rId14"/>
    <p:sldLayoutId id="2147483714" r:id="rId15"/>
    <p:sldLayoutId id="2147483715" r:id="rId16"/>
    <p:sldLayoutId id="2147483716" r:id="rId17"/>
    <p:sldLayoutId id="2147483717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711" r:id="rId25"/>
    <p:sldLayoutId id="2147483726" r:id="rId26"/>
    <p:sldLayoutId id="2147483687" r:id="rId27"/>
    <p:sldLayoutId id="2147483690" r:id="rId28"/>
    <p:sldLayoutId id="2147483684" r:id="rId29"/>
    <p:sldLayoutId id="2147483706" r:id="rId30"/>
    <p:sldLayoutId id="2147483694" r:id="rId31"/>
    <p:sldLayoutId id="2147483696" r:id="rId32"/>
    <p:sldLayoutId id="2147483697" r:id="rId33"/>
    <p:sldLayoutId id="2147483718" r:id="rId34"/>
    <p:sldLayoutId id="2147483707" r:id="rId35"/>
  </p:sldLayoutIdLst>
  <p:hf hdr="0" ftr="0" dt="0"/>
  <p:txStyles>
    <p:titleStyle>
      <a:lvl1pPr algn="l" defTabSz="914399" rtl="0" eaLnBrk="1" latinLnBrk="0" hangingPunct="1">
        <a:lnSpc>
          <a:spcPct val="100000"/>
        </a:lnSpc>
        <a:spcBef>
          <a:spcPct val="0"/>
        </a:spcBef>
        <a:buNone/>
        <a:defRPr sz="3200" b="0" i="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99" indent="-266699" algn="l" defTabSz="91439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egoe UI" panose="020B0502040204020203" pitchFamily="34" charset="0"/>
        <a:buChar char="–"/>
        <a:defRPr sz="1800" b="0" i="0" kern="1200" baseline="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6699" indent="-174624" algn="l" defTabSz="91439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egoe UI" panose="020B0502040204020203" pitchFamily="34" charset="0"/>
        <a:buChar char="–"/>
        <a:defRPr sz="1800" b="0" i="0" kern="1200" baseline="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266699" indent="-174624" algn="l" defTabSz="91439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egoe UI" panose="020B0502040204020203" pitchFamily="34" charset="0"/>
        <a:buChar char="–"/>
        <a:defRPr sz="1400" b="0" i="0" kern="1200" baseline="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266699" indent="-174624" algn="l" defTabSz="91439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egoe UI" panose="020B0502040204020203" pitchFamily="34" charset="0"/>
        <a:buChar char="–"/>
        <a:defRPr sz="1200" b="0" i="0" kern="1200" baseline="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171698" indent="-342900" algn="l" defTabSz="914399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1100" b="0" i="0" kern="1200" baseline="0">
          <a:solidFill>
            <a:srgbClr val="000000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597" indent="-228599" algn="l" defTabSz="91439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599" algn="l" defTabSz="91439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599" algn="l" defTabSz="91439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599" algn="l" defTabSz="91439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 userDrawn="1">
          <p15:clr>
            <a:srgbClr val="5ACBF0"/>
          </p15:clr>
        </p15:guide>
        <p15:guide id="2" orient="horz" pos="799" userDrawn="1">
          <p15:clr>
            <a:srgbClr val="FBAE40"/>
          </p15:clr>
        </p15:guide>
        <p15:guide id="3" orient="horz" pos="709" userDrawn="1">
          <p15:clr>
            <a:srgbClr val="FBAE40"/>
          </p15:clr>
        </p15:guide>
        <p15:guide id="5" pos="7469" userDrawn="1">
          <p15:clr>
            <a:srgbClr val="5ACBF0"/>
          </p15:clr>
        </p15:guide>
        <p15:guide id="7" pos="2570" userDrawn="1">
          <p15:clr>
            <a:srgbClr val="5ACBF0"/>
          </p15:clr>
        </p15:guide>
        <p15:guide id="8" pos="4498" userDrawn="1">
          <p15:clr>
            <a:srgbClr val="5ACBF0"/>
          </p15:clr>
        </p15:guide>
        <p15:guide id="9" pos="4407" userDrawn="1">
          <p15:clr>
            <a:srgbClr val="5ACBF0"/>
          </p15:clr>
        </p15:guide>
        <p15:guide id="10" pos="2661" userDrawn="1">
          <p15:clr>
            <a:srgbClr val="5ACBF0"/>
          </p15:clr>
        </p15:guide>
        <p15:guide id="11" orient="horz" pos="2069" userDrawn="1">
          <p15:clr>
            <a:srgbClr val="000000"/>
          </p15:clr>
        </p15:guide>
        <p15:guide id="12" pos="1345" userDrawn="1">
          <p15:clr>
            <a:srgbClr val="FBAE40"/>
          </p15:clr>
        </p15:guide>
        <p15:guide id="13" pos="3840" userDrawn="1">
          <p15:clr>
            <a:srgbClr val="000000"/>
          </p15:clr>
        </p15:guide>
        <p15:guide id="14" pos="6244" userDrawn="1">
          <p15:clr>
            <a:srgbClr val="FBAE40"/>
          </p15:clr>
        </p15:guide>
        <p15:guide id="16" orient="horz" pos="1979" userDrawn="1">
          <p15:clr>
            <a:srgbClr val="FBAE40"/>
          </p15:clr>
        </p15:guide>
        <p15:guide id="17" orient="horz" pos="4133" userDrawn="1">
          <p15:clr>
            <a:srgbClr val="5ACBF0"/>
          </p15:clr>
        </p15:guide>
        <p15:guide id="19" orient="horz" pos="3884" userDrawn="1">
          <p15:clr>
            <a:srgbClr val="5ACBF0"/>
          </p15:clr>
        </p15:guide>
        <p15:guide id="20" orient="horz" pos="1434" userDrawn="1">
          <p15:clr>
            <a:srgbClr val="FBAE40"/>
          </p15:clr>
        </p15:guide>
        <p15:guide id="21" orient="horz" pos="1344" userDrawn="1">
          <p15:clr>
            <a:srgbClr val="FBAE40"/>
          </p15:clr>
        </p15:guide>
        <p15:guide id="22" orient="horz" pos="2704" userDrawn="1">
          <p15:clr>
            <a:srgbClr val="FBAE40"/>
          </p15:clr>
        </p15:guide>
        <p15:guide id="23" orient="horz" pos="2614" userDrawn="1">
          <p15:clr>
            <a:srgbClr val="FBAE40"/>
          </p15:clr>
        </p15:guide>
        <p15:guide id="24" orient="horz" pos="3339" userDrawn="1">
          <p15:clr>
            <a:srgbClr val="FBAE40"/>
          </p15:clr>
        </p15:guide>
        <p15:guide id="25" orient="horz" pos="3249" userDrawn="1">
          <p15:clr>
            <a:srgbClr val="FBAE40"/>
          </p15:clr>
        </p15:guide>
        <p15:guide id="26" pos="3885" userDrawn="1">
          <p15:clr>
            <a:srgbClr val="FBAE40"/>
          </p15:clr>
        </p15:guide>
        <p15:guide id="27" pos="3795" userDrawn="1">
          <p15:clr>
            <a:srgbClr val="FBAE40"/>
          </p15:clr>
        </p15:guide>
        <p15:guide id="28" pos="3182" userDrawn="1">
          <p15:clr>
            <a:srgbClr val="FBAE40"/>
          </p15:clr>
        </p15:guide>
        <p15:guide id="29" pos="3273" userDrawn="1">
          <p15:clr>
            <a:srgbClr val="FBAE40"/>
          </p15:clr>
        </p15:guide>
        <p15:guide id="30" pos="2048" userDrawn="1">
          <p15:clr>
            <a:srgbClr val="FBAE40"/>
          </p15:clr>
        </p15:guide>
        <p15:guide id="31" pos="1958" userDrawn="1">
          <p15:clr>
            <a:srgbClr val="FBAE40"/>
          </p15:clr>
        </p15:guide>
        <p15:guide id="32" pos="1436" userDrawn="1">
          <p15:clr>
            <a:srgbClr val="FBAE40"/>
          </p15:clr>
        </p15:guide>
        <p15:guide id="33" pos="824" userDrawn="1">
          <p15:clr>
            <a:srgbClr val="FBAE40"/>
          </p15:clr>
        </p15:guide>
        <p15:guide id="34" pos="733" userDrawn="1">
          <p15:clr>
            <a:srgbClr val="FBAE40"/>
          </p15:clr>
        </p15:guide>
        <p15:guide id="35" pos="5019" userDrawn="1">
          <p15:clr>
            <a:srgbClr val="FBAE40"/>
          </p15:clr>
        </p15:guide>
        <p15:guide id="36" pos="5110" userDrawn="1">
          <p15:clr>
            <a:srgbClr val="FBAE40"/>
          </p15:clr>
        </p15:guide>
        <p15:guide id="37" pos="5632" userDrawn="1">
          <p15:clr>
            <a:srgbClr val="FBAE40"/>
          </p15:clr>
        </p15:guide>
        <p15:guide id="38" pos="5722" userDrawn="1">
          <p15:clr>
            <a:srgbClr val="FBAE40"/>
          </p15:clr>
        </p15:guide>
        <p15:guide id="39" pos="6335" userDrawn="1">
          <p15:clr>
            <a:srgbClr val="FBAE40"/>
          </p15:clr>
        </p15:guide>
        <p15:guide id="40" pos="6856" userDrawn="1">
          <p15:clr>
            <a:srgbClr val="FBAE40"/>
          </p15:clr>
        </p15:guide>
        <p15:guide id="41" pos="6947" userDrawn="1">
          <p15:clr>
            <a:srgbClr val="FBAE40"/>
          </p15:clr>
        </p15:guide>
        <p15:guide id="42" orient="horz" pos="164" userDrawn="1">
          <p15:clr>
            <a:srgbClr val="5ACBF0"/>
          </p15:clr>
        </p15:guide>
        <p15:guide id="44" orient="horz" pos="504" userDrawn="1">
          <p15:clr>
            <a:srgbClr val="FBAE40"/>
          </p15:clr>
        </p15:guide>
        <p15:guide id="45" orient="horz" pos="397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EFB840-004C-8E43-8E37-0969C0894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0351"/>
            <a:ext cx="11522075" cy="539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Content with Logo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97962-2474-D743-9470-EF1F8678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4" y="1268413"/>
            <a:ext cx="11522075" cy="4897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5530C5A0-C8CF-0ECC-E590-FD81EDD70974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4" y="6344282"/>
            <a:ext cx="1119992" cy="28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0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80" r:id="rId2"/>
    <p:sldLayoutId id="2147483741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70" r:id="rId28"/>
    <p:sldLayoutId id="2147483772" r:id="rId29"/>
    <p:sldLayoutId id="2147483774" r:id="rId30"/>
    <p:sldLayoutId id="2147483775" r:id="rId31"/>
    <p:sldLayoutId id="2147483776" r:id="rId32"/>
    <p:sldLayoutId id="2147483777" r:id="rId33"/>
    <p:sldLayoutId id="2147483778" r:id="rId34"/>
    <p:sldLayoutId id="2147483779" r:id="rId35"/>
    <p:sldLayoutId id="2147483783" r:id="rId36"/>
    <p:sldLayoutId id="2147483785" r:id="rId37"/>
  </p:sldLayoutIdLst>
  <p:hf hdr="0" ftr="0" dt="0"/>
  <p:txStyles>
    <p:titleStyle>
      <a:lvl1pPr algn="l" defTabSz="914399" rtl="0" eaLnBrk="1" latinLnBrk="0" hangingPunct="1">
        <a:lnSpc>
          <a:spcPct val="100000"/>
        </a:lnSpc>
        <a:spcBef>
          <a:spcPct val="0"/>
        </a:spcBef>
        <a:buNone/>
        <a:defRPr sz="3200" b="0" i="0" kern="1200" spc="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6699" indent="-266699" algn="l" defTabSz="91439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egoe UI" panose="020B0502040204020203" pitchFamily="34" charset="0"/>
        <a:buChar char="–"/>
        <a:defRPr sz="1800" b="0" i="0" kern="1200" baseline="0">
          <a:solidFill>
            <a:schemeClr val="bg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6699" indent="-174624" algn="l" defTabSz="91439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egoe UI" panose="020B0502040204020203" pitchFamily="34" charset="0"/>
        <a:buChar char="–"/>
        <a:defRPr sz="1800" b="0" i="0" kern="1200" baseline="0">
          <a:solidFill>
            <a:schemeClr val="bg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266699" indent="-174624" algn="l" defTabSz="91439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egoe UI" panose="020B0502040204020203" pitchFamily="34" charset="0"/>
        <a:buChar char="–"/>
        <a:defRPr sz="1400" b="0" i="0" kern="1200" baseline="0">
          <a:solidFill>
            <a:schemeClr val="bg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266699" indent="-174624" algn="l" defTabSz="91439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egoe UI" panose="020B0502040204020203" pitchFamily="34" charset="0"/>
        <a:buChar char="–"/>
        <a:defRPr sz="1200" b="0" i="0" kern="1200" baseline="0">
          <a:solidFill>
            <a:schemeClr val="bg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171698" indent="-342900" algn="l" defTabSz="914399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1100" b="0" i="0" kern="1200" baseline="0">
          <a:solidFill>
            <a:srgbClr val="000000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597" indent="-228599" algn="l" defTabSz="91439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599" algn="l" defTabSz="91439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599" algn="l" defTabSz="91439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599" algn="l" defTabSz="914399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5ACBF0"/>
          </p15:clr>
        </p15:guide>
        <p15:guide id="2" orient="horz" pos="799">
          <p15:clr>
            <a:srgbClr val="FBAE40"/>
          </p15:clr>
        </p15:guide>
        <p15:guide id="3" orient="horz" pos="709">
          <p15:clr>
            <a:srgbClr val="FBAE40"/>
          </p15:clr>
        </p15:guide>
        <p15:guide id="5" pos="7469">
          <p15:clr>
            <a:srgbClr val="5ACBF0"/>
          </p15:clr>
        </p15:guide>
        <p15:guide id="7" pos="2570">
          <p15:clr>
            <a:srgbClr val="5ACBF0"/>
          </p15:clr>
        </p15:guide>
        <p15:guide id="8" pos="4498">
          <p15:clr>
            <a:srgbClr val="5ACBF0"/>
          </p15:clr>
        </p15:guide>
        <p15:guide id="9" pos="4407">
          <p15:clr>
            <a:srgbClr val="5ACBF0"/>
          </p15:clr>
        </p15:guide>
        <p15:guide id="10" pos="2661">
          <p15:clr>
            <a:srgbClr val="5ACBF0"/>
          </p15:clr>
        </p15:guide>
        <p15:guide id="11" orient="horz" pos="2069">
          <p15:clr>
            <a:srgbClr val="000000"/>
          </p15:clr>
        </p15:guide>
        <p15:guide id="12" pos="1345">
          <p15:clr>
            <a:srgbClr val="FBAE40"/>
          </p15:clr>
        </p15:guide>
        <p15:guide id="13" pos="3840">
          <p15:clr>
            <a:srgbClr val="000000"/>
          </p15:clr>
        </p15:guide>
        <p15:guide id="14" pos="6244">
          <p15:clr>
            <a:srgbClr val="FBAE40"/>
          </p15:clr>
        </p15:guide>
        <p15:guide id="16" orient="horz" pos="1979">
          <p15:clr>
            <a:srgbClr val="FBAE40"/>
          </p15:clr>
        </p15:guide>
        <p15:guide id="17" orient="horz" pos="4133">
          <p15:clr>
            <a:srgbClr val="5ACBF0"/>
          </p15:clr>
        </p15:guide>
        <p15:guide id="19" orient="horz" pos="3884">
          <p15:clr>
            <a:srgbClr val="5ACBF0"/>
          </p15:clr>
        </p15:guide>
        <p15:guide id="20" orient="horz" pos="1434">
          <p15:clr>
            <a:srgbClr val="FBAE40"/>
          </p15:clr>
        </p15:guide>
        <p15:guide id="21" orient="horz" pos="1344">
          <p15:clr>
            <a:srgbClr val="FBAE40"/>
          </p15:clr>
        </p15:guide>
        <p15:guide id="22" orient="horz" pos="2704">
          <p15:clr>
            <a:srgbClr val="FBAE40"/>
          </p15:clr>
        </p15:guide>
        <p15:guide id="23" orient="horz" pos="2614">
          <p15:clr>
            <a:srgbClr val="FBAE40"/>
          </p15:clr>
        </p15:guide>
        <p15:guide id="24" orient="horz" pos="3339">
          <p15:clr>
            <a:srgbClr val="FBAE40"/>
          </p15:clr>
        </p15:guide>
        <p15:guide id="25" orient="horz" pos="3249">
          <p15:clr>
            <a:srgbClr val="FBAE40"/>
          </p15:clr>
        </p15:guide>
        <p15:guide id="26" pos="3885">
          <p15:clr>
            <a:srgbClr val="FBAE40"/>
          </p15:clr>
        </p15:guide>
        <p15:guide id="27" pos="3795">
          <p15:clr>
            <a:srgbClr val="FBAE40"/>
          </p15:clr>
        </p15:guide>
        <p15:guide id="28" pos="3182">
          <p15:clr>
            <a:srgbClr val="FBAE40"/>
          </p15:clr>
        </p15:guide>
        <p15:guide id="29" pos="3273">
          <p15:clr>
            <a:srgbClr val="FBAE40"/>
          </p15:clr>
        </p15:guide>
        <p15:guide id="30" pos="2048">
          <p15:clr>
            <a:srgbClr val="FBAE40"/>
          </p15:clr>
        </p15:guide>
        <p15:guide id="31" pos="1958">
          <p15:clr>
            <a:srgbClr val="FBAE40"/>
          </p15:clr>
        </p15:guide>
        <p15:guide id="32" pos="1436">
          <p15:clr>
            <a:srgbClr val="FBAE40"/>
          </p15:clr>
        </p15:guide>
        <p15:guide id="33" pos="824">
          <p15:clr>
            <a:srgbClr val="FBAE40"/>
          </p15:clr>
        </p15:guide>
        <p15:guide id="34" pos="733">
          <p15:clr>
            <a:srgbClr val="FBAE40"/>
          </p15:clr>
        </p15:guide>
        <p15:guide id="35" pos="5019">
          <p15:clr>
            <a:srgbClr val="FBAE40"/>
          </p15:clr>
        </p15:guide>
        <p15:guide id="36" pos="5110">
          <p15:clr>
            <a:srgbClr val="FBAE40"/>
          </p15:clr>
        </p15:guide>
        <p15:guide id="37" pos="5632">
          <p15:clr>
            <a:srgbClr val="FBAE40"/>
          </p15:clr>
        </p15:guide>
        <p15:guide id="38" pos="5722">
          <p15:clr>
            <a:srgbClr val="FBAE40"/>
          </p15:clr>
        </p15:guide>
        <p15:guide id="39" pos="6335">
          <p15:clr>
            <a:srgbClr val="FBAE40"/>
          </p15:clr>
        </p15:guide>
        <p15:guide id="40" pos="6856">
          <p15:clr>
            <a:srgbClr val="FBAE40"/>
          </p15:clr>
        </p15:guide>
        <p15:guide id="41" pos="6947">
          <p15:clr>
            <a:srgbClr val="FBAE40"/>
          </p15:clr>
        </p15:guide>
        <p15:guide id="42" orient="horz" pos="164">
          <p15:clr>
            <a:srgbClr val="5ACBF0"/>
          </p15:clr>
        </p15:guide>
        <p15:guide id="44" orient="horz" pos="504">
          <p15:clr>
            <a:srgbClr val="FBAE40"/>
          </p15:clr>
        </p15:guide>
        <p15:guide id="45" orient="horz" pos="3974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5E62D-0BD4-552B-30DC-29F6A4BE6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CF40C-907B-E283-F9B7-CFCB81FA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57" y="1704945"/>
            <a:ext cx="5494337" cy="539750"/>
          </a:xfrm>
        </p:spPr>
        <p:txBody>
          <a:bodyPr/>
          <a:lstStyle/>
          <a:p>
            <a:r>
              <a:rPr lang="en-US" sz="2400" dirty="0">
                <a:latin typeface="Futura-Medium" panose="020B0600000000000000" pitchFamily="34" charset="0"/>
              </a:rPr>
              <a:t>Why is Buffalo Sewer doing this project?</a:t>
            </a:r>
            <a:endParaRPr lang="en-GB" sz="2400" dirty="0">
              <a:latin typeface="Futura-Medium" panose="020B0600000000000000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411941-A479-2381-0189-069C4F8B656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34964" y="362165"/>
            <a:ext cx="5494282" cy="325438"/>
          </a:xfrm>
        </p:spPr>
        <p:txBody>
          <a:bodyPr/>
          <a:lstStyle/>
          <a:p>
            <a:r>
              <a:rPr lang="en-US" sz="2000" dirty="0">
                <a:solidFill>
                  <a:srgbClr val="70ADC2"/>
                </a:solidFill>
                <a:latin typeface="Futura-Medium" panose="020B0600000000000000" pitchFamily="34" charset="0"/>
              </a:rPr>
              <a:t>BRECKENRIDGE STREET COMBINED SEWER OVERFLOW (</a:t>
            </a:r>
            <a:r>
              <a:rPr lang="en-US" sz="2000" dirty="0" err="1">
                <a:solidFill>
                  <a:srgbClr val="70ADC2"/>
                </a:solidFill>
                <a:latin typeface="Futura-Medium" panose="020B0600000000000000" pitchFamily="34" charset="0"/>
              </a:rPr>
              <a:t>CSO</a:t>
            </a:r>
            <a:r>
              <a:rPr lang="en-US" sz="2000" dirty="0">
                <a:solidFill>
                  <a:srgbClr val="70ADC2"/>
                </a:solidFill>
                <a:latin typeface="Futura-Medium" panose="020B0600000000000000" pitchFamily="34" charset="0"/>
              </a:rPr>
              <a:t>) CONTROL PROJECT</a:t>
            </a:r>
          </a:p>
        </p:txBody>
      </p:sp>
      <p:pic>
        <p:nvPicPr>
          <p:cNvPr id="12" name="Picture Placeholder 11" descr="A city next to a body of water&#10;&#10;Description automatically generated">
            <a:extLst>
              <a:ext uri="{FF2B5EF4-FFF2-40B4-BE49-F238E27FC236}">
                <a16:creationId xmlns:a16="http://schemas.microsoft.com/office/drawing/2014/main" id="{2ECFE180-B4F8-45A5-9E47-014D0635D41B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5" r="25315"/>
          <a:stretch/>
        </p:blipFill>
        <p:spPr>
          <a:xfrm>
            <a:off x="6167438" y="1"/>
            <a:ext cx="6024562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61E96-0D37-B4AF-A3B3-5798FF4DAC2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61534" y="2612894"/>
            <a:ext cx="4867766" cy="3174084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Futura-Medium" panose="020B0600000000000000" pitchFamily="34" charset="0"/>
              </a:rPr>
              <a:t>To improve the City’s existing sewer infrastructure and reduce combined sewer overflows (CSOs). 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latin typeface="Futura-Medium" panose="020B0600000000000000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Futura-Medium" panose="020B0600000000000000" pitchFamily="34" charset="0"/>
              </a:rPr>
              <a:t>Replace and rehabilitate sewers that are over 100 years old and redirect them on a diﬀerent path to the wastewater treatment plant.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latin typeface="Futura-Medium" panose="020B0600000000000000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Futura-Medium" panose="020B0600000000000000" pitchFamily="34" charset="0"/>
              </a:rPr>
              <a:t> Will reduce CSOs to the Black Rock Canal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84AF28E5-4BB7-4DDA-8CD3-780B41093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963" y="2643113"/>
            <a:ext cx="410981" cy="564228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16002DD-C517-E5AC-BF02-C605BCCEB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963" y="3874211"/>
            <a:ext cx="410981" cy="56422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9E5323F-D18F-EF98-2998-B89DDE381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962" y="5222750"/>
            <a:ext cx="410981" cy="5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8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1F2A8F-C04C-3D06-585D-09558EE09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map of a neighborhood&#10;&#10;Description automatically generated">
            <a:extLst>
              <a:ext uri="{FF2B5EF4-FFF2-40B4-BE49-F238E27FC236}">
                <a16:creationId xmlns:a16="http://schemas.microsoft.com/office/drawing/2014/main" id="{33F09AB1-7010-89A8-45E1-279C6C3F6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8260" r="3127" b="8811"/>
          <a:stretch/>
        </p:blipFill>
        <p:spPr>
          <a:xfrm>
            <a:off x="0" y="959479"/>
            <a:ext cx="12188952" cy="5943618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3624F14-C221-CB16-502D-474B02754EE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34963" y="290300"/>
            <a:ext cx="11467395" cy="325438"/>
          </a:xfrm>
        </p:spPr>
        <p:txBody>
          <a:bodyPr/>
          <a:lstStyle/>
          <a:p>
            <a:r>
              <a:rPr lang="en-US" sz="2000" dirty="0">
                <a:solidFill>
                  <a:srgbClr val="70ADC2"/>
                </a:solidFill>
                <a:latin typeface="Futura-Medium" panose="020B0600000000000000" pitchFamily="34" charset="0"/>
              </a:rPr>
              <a:t>BRECKENRIDGE STREET COMBINED SEWER OVERFLOW (</a:t>
            </a:r>
            <a:r>
              <a:rPr lang="en-US" sz="2000" dirty="0" err="1">
                <a:solidFill>
                  <a:srgbClr val="70ADC2"/>
                </a:solidFill>
                <a:latin typeface="Futura-Medium" panose="020B0600000000000000" pitchFamily="34" charset="0"/>
              </a:rPr>
              <a:t>CSO</a:t>
            </a:r>
            <a:r>
              <a:rPr lang="en-US" sz="2000" dirty="0">
                <a:solidFill>
                  <a:srgbClr val="70ADC2"/>
                </a:solidFill>
                <a:latin typeface="Futura-Medium" panose="020B0600000000000000" pitchFamily="34" charset="0"/>
              </a:rPr>
              <a:t>) CONTROL PROJECT</a:t>
            </a:r>
          </a:p>
        </p:txBody>
      </p:sp>
    </p:spTree>
    <p:extLst>
      <p:ext uri="{BB962C8B-B14F-4D97-AF65-F5344CB8AC3E}">
        <p14:creationId xmlns:p14="http://schemas.microsoft.com/office/powerpoint/2010/main" val="413493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8B425E-10BB-1F44-DC89-0592D712C8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9980" y="1330960"/>
            <a:ext cx="3223141" cy="3938625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2400" b="1" dirty="0">
                <a:latin typeface="Futura-Medium" panose="020B0600000000000000" pitchFamily="34" charset="0"/>
                <a:cs typeface="Segoe UI Semibold" panose="020B0702040204020203" pitchFamily="34" charset="0"/>
              </a:rPr>
              <a:t>How Will Construction Impact Local Business and Services?</a:t>
            </a:r>
          </a:p>
          <a:p>
            <a:pPr marL="0" indent="0">
              <a:spcAft>
                <a:spcPts val="0"/>
              </a:spcAft>
              <a:buNone/>
            </a:pPr>
            <a:endParaRPr lang="en-US" b="1" dirty="0">
              <a:latin typeface="Futura-Medium" panose="020B0600000000000000" pitchFamily="34" charset="0"/>
              <a:cs typeface="Segoe UI Semibold" panose="020B0702040204020203" pitchFamily="34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utura-Medium" panose="020B0600000000000000" pitchFamily="34" charset="0"/>
              </a:rPr>
              <a:t>Construction won’t directly impact local businesses.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Futura-Medium" panose="020B0600000000000000" pitchFamily="34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utura-Medium" panose="020B0600000000000000" pitchFamily="34" charset="0"/>
              </a:rPr>
              <a:t>Detours will ensure that emergency service access.</a:t>
            </a:r>
          </a:p>
          <a:p>
            <a:pPr>
              <a:spcAft>
                <a:spcPts val="0"/>
              </a:spcAft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694B8-AE3C-2DB3-C187-D57569A2599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832239" y="1330960"/>
            <a:ext cx="3223141" cy="3938624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2400" b="1" dirty="0">
                <a:latin typeface="Futura-Medium" panose="020B0600000000000000" pitchFamily="34" charset="0"/>
                <a:cs typeface="Segoe UI Semibold" panose="020B0702040204020203" pitchFamily="34" charset="0"/>
              </a:rPr>
              <a:t>How Will Parking and </a:t>
            </a:r>
            <a:br>
              <a:rPr lang="en-US" sz="2400" b="1" dirty="0">
                <a:latin typeface="Futura-Medium" panose="020B0600000000000000" pitchFamily="34" charset="0"/>
                <a:cs typeface="Segoe UI Semibold" panose="020B0702040204020203" pitchFamily="34" charset="0"/>
              </a:rPr>
            </a:br>
            <a:r>
              <a:rPr lang="en-US" sz="2400" b="1" dirty="0">
                <a:latin typeface="Futura-Medium" panose="020B0600000000000000" pitchFamily="34" charset="0"/>
                <a:cs typeface="Segoe UI Semibold" panose="020B0702040204020203" pitchFamily="34" charset="0"/>
              </a:rPr>
              <a:t>Bus Service Be Impacted?</a:t>
            </a:r>
          </a:p>
          <a:p>
            <a:pPr marL="0" indent="0">
              <a:buNone/>
            </a:pPr>
            <a:endParaRPr lang="en-US" dirty="0">
              <a:latin typeface="Futura-Medium" panose="020B0600000000000000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Futura-Medium" panose="020B0600000000000000" pitchFamily="34" charset="0"/>
              </a:rPr>
              <a:t>Temporary changes to parking may occur during construction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Futura-Medium" panose="020B0600000000000000" pitchFamily="34" charset="0"/>
              </a:rPr>
              <a:t>Bus services will continue with detoured routes. Updates will be provided in advance.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960FB-91E8-0AB5-C2A2-078F15DA44D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241833" y="1253766"/>
            <a:ext cx="3708741" cy="4647414"/>
          </a:xfrm>
          <a:solidFill>
            <a:srgbClr val="70ADC2"/>
          </a:solidFill>
        </p:spPr>
        <p:txBody>
          <a:bodyPr lIns="182880" tIns="182880" rIns="182880" bIns="182880"/>
          <a:lstStyle/>
          <a:p>
            <a:pPr marL="0" indent="0"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Futura-Medium" panose="020B0600000000000000" pitchFamily="34" charset="0"/>
                <a:cs typeface="Segoe UI Semibold" panose="020B0702040204020203" pitchFamily="34" charset="0"/>
              </a:rPr>
              <a:t>What are the benefits?</a:t>
            </a:r>
          </a:p>
          <a:p>
            <a:endParaRPr lang="en-US" dirty="0"/>
          </a:p>
          <a:p>
            <a:pPr marL="631825" indent="0">
              <a:buNone/>
            </a:pPr>
            <a:r>
              <a:rPr lang="en-US" dirty="0">
                <a:latin typeface="Futura-Medium" panose="020B0600000000000000" pitchFamily="34" charset="0"/>
              </a:rPr>
              <a:t>Reduce the Amount of Nutrients Flowing Into The Black Rock Canal During Storm Events</a:t>
            </a:r>
          </a:p>
          <a:p>
            <a:pPr marL="631825" indent="0">
              <a:buNone/>
            </a:pPr>
            <a:endParaRPr lang="en-US" dirty="0">
              <a:latin typeface="Futura-Medium" panose="020B0600000000000000" pitchFamily="34" charset="0"/>
            </a:endParaRPr>
          </a:p>
          <a:p>
            <a:pPr marL="631825" indent="0">
              <a:buNone/>
            </a:pPr>
            <a:r>
              <a:rPr lang="en-US" dirty="0">
                <a:latin typeface="Futura-Medium" panose="020B0600000000000000" pitchFamily="34" charset="0"/>
              </a:rPr>
              <a:t>Prevent Overflow of 8 Million Gallons of Combined Sewage to the Black Rock Canal  Per Year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F6DCA-A169-880E-F7D2-B5B8C742605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34963" y="344756"/>
            <a:ext cx="11522077" cy="325437"/>
          </a:xfrm>
        </p:spPr>
        <p:txBody>
          <a:bodyPr/>
          <a:lstStyle/>
          <a:p>
            <a:r>
              <a:rPr lang="en-US" sz="2000" dirty="0">
                <a:solidFill>
                  <a:srgbClr val="70ADC2"/>
                </a:solidFill>
                <a:latin typeface="Futura-Medium" panose="020B0600000000000000" pitchFamily="34" charset="0"/>
              </a:rPr>
              <a:t>BRECKENRIDGE STREET COMBINED SEWER OVERFLOW (</a:t>
            </a:r>
            <a:r>
              <a:rPr lang="en-US" sz="2000" dirty="0" err="1">
                <a:solidFill>
                  <a:srgbClr val="70ADC2"/>
                </a:solidFill>
                <a:latin typeface="Futura-Medium" panose="020B0600000000000000" pitchFamily="34" charset="0"/>
              </a:rPr>
              <a:t>CSO</a:t>
            </a:r>
            <a:r>
              <a:rPr lang="en-US" sz="2000" dirty="0">
                <a:solidFill>
                  <a:srgbClr val="70ADC2"/>
                </a:solidFill>
                <a:latin typeface="Futura-Medium" panose="020B0600000000000000" pitchFamily="34" charset="0"/>
              </a:rPr>
              <a:t>) CONTROL PROJECT</a:t>
            </a:r>
          </a:p>
        </p:txBody>
      </p:sp>
      <p:pic>
        <p:nvPicPr>
          <p:cNvPr id="8" name="Graphic 7" descr="Badge Question Mark with solid fill">
            <a:extLst>
              <a:ext uri="{FF2B5EF4-FFF2-40B4-BE49-F238E27FC236}">
                <a16:creationId xmlns:a16="http://schemas.microsoft.com/office/drawing/2014/main" id="{1769CF7D-0438-3DF8-9DFE-221EF91A1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009" y="1253766"/>
            <a:ext cx="582105" cy="582105"/>
          </a:xfrm>
          <a:prstGeom prst="rect">
            <a:avLst/>
          </a:prstGeom>
        </p:spPr>
      </p:pic>
      <p:pic>
        <p:nvPicPr>
          <p:cNvPr id="9" name="Graphic 8" descr="Badge Question Mark with solid fill">
            <a:extLst>
              <a:ext uri="{FF2B5EF4-FFF2-40B4-BE49-F238E27FC236}">
                <a16:creationId xmlns:a16="http://schemas.microsoft.com/office/drawing/2014/main" id="{BBC02624-F187-5687-6DD8-4175B763B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9764" y="1253765"/>
            <a:ext cx="582105" cy="5821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291F56B-9AFE-6F24-134F-2408B016A6CF}"/>
              </a:ext>
            </a:extLst>
          </p:cNvPr>
          <p:cNvGrpSpPr/>
          <p:nvPr/>
        </p:nvGrpSpPr>
        <p:grpSpPr>
          <a:xfrm>
            <a:off x="8517422" y="2121911"/>
            <a:ext cx="487719" cy="453069"/>
            <a:chOff x="8842342" y="2123018"/>
            <a:chExt cx="487719" cy="45306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D372232-62C1-FF4A-0E9A-73DCEA2FB50F}"/>
                </a:ext>
              </a:extLst>
            </p:cNvPr>
            <p:cNvSpPr/>
            <p:nvPr/>
          </p:nvSpPr>
          <p:spPr>
            <a:xfrm>
              <a:off x="8842342" y="2158738"/>
              <a:ext cx="417349" cy="417349"/>
            </a:xfrm>
            <a:prstGeom prst="roundRect">
              <a:avLst>
                <a:gd name="adj" fmla="val 9250"/>
              </a:avLst>
            </a:prstGeom>
            <a:solidFill>
              <a:srgbClr val="003E5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Graphic 11" descr="Checkmark with solid fill">
              <a:extLst>
                <a:ext uri="{FF2B5EF4-FFF2-40B4-BE49-F238E27FC236}">
                  <a16:creationId xmlns:a16="http://schemas.microsoft.com/office/drawing/2014/main" id="{1BA9850F-F93A-1987-9E39-9FCB12267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12712" y="2123018"/>
              <a:ext cx="417349" cy="417349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AA278F-230A-13AC-4D51-5283B789CCCC}"/>
              </a:ext>
            </a:extLst>
          </p:cNvPr>
          <p:cNvGrpSpPr/>
          <p:nvPr/>
        </p:nvGrpSpPr>
        <p:grpSpPr>
          <a:xfrm>
            <a:off x="8482236" y="3644941"/>
            <a:ext cx="487719" cy="453069"/>
            <a:chOff x="8842342" y="2123018"/>
            <a:chExt cx="487719" cy="45306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E1C6B29-D35E-B528-3852-154676F0C072}"/>
                </a:ext>
              </a:extLst>
            </p:cNvPr>
            <p:cNvSpPr/>
            <p:nvPr/>
          </p:nvSpPr>
          <p:spPr>
            <a:xfrm>
              <a:off x="8842342" y="2158738"/>
              <a:ext cx="417349" cy="417349"/>
            </a:xfrm>
            <a:prstGeom prst="roundRect">
              <a:avLst>
                <a:gd name="adj" fmla="val 9250"/>
              </a:avLst>
            </a:prstGeom>
            <a:solidFill>
              <a:srgbClr val="003E5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Graphic 15" descr="Checkmark with solid fill">
              <a:extLst>
                <a:ext uri="{FF2B5EF4-FFF2-40B4-BE49-F238E27FC236}">
                  <a16:creationId xmlns:a16="http://schemas.microsoft.com/office/drawing/2014/main" id="{B75068B7-17A5-B378-B9E7-465BEFB8B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12712" y="2123018"/>
              <a:ext cx="417349" cy="417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7194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E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83AFFD-704E-ED29-9C5C-56ADD263D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road with orange and white barrels and boxes&#10;&#10;Description automatically generated">
            <a:extLst>
              <a:ext uri="{FF2B5EF4-FFF2-40B4-BE49-F238E27FC236}">
                <a16:creationId xmlns:a16="http://schemas.microsoft.com/office/drawing/2014/main" id="{33E7924A-33C5-905B-65D5-73B4F8A8C204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8" b="16638"/>
          <a:stretch>
            <a:fillRect/>
          </a:stretch>
        </p:blipFill>
        <p:spPr>
          <a:xfrm>
            <a:off x="8112126" y="536576"/>
            <a:ext cx="3743326" cy="1873251"/>
          </a:xfrm>
        </p:spPr>
      </p:pic>
      <p:pic>
        <p:nvPicPr>
          <p:cNvPr id="26" name="Picture Placeholder 25" descr="A road with traffic cones on the side&#10;&#10;Description automatically generated">
            <a:extLst>
              <a:ext uri="{FF2B5EF4-FFF2-40B4-BE49-F238E27FC236}">
                <a16:creationId xmlns:a16="http://schemas.microsoft.com/office/drawing/2014/main" id="{1102929C-3D77-4D06-791B-68AC5F96DB79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r="11037"/>
          <a:stretch>
            <a:fillRect/>
          </a:stretch>
        </p:blipFill>
        <p:spPr>
          <a:xfrm rot="5400000">
            <a:off x="8039100" y="2625725"/>
            <a:ext cx="3889375" cy="3743325"/>
          </a:xfrm>
        </p:spPr>
      </p:pic>
      <p:pic>
        <p:nvPicPr>
          <p:cNvPr id="46" name="Picture Placeholder 45" descr="A road closed sign on a road&#10;&#10;Description automatically generated">
            <a:extLst>
              <a:ext uri="{FF2B5EF4-FFF2-40B4-BE49-F238E27FC236}">
                <a16:creationId xmlns:a16="http://schemas.microsoft.com/office/drawing/2014/main" id="{D7736C79-9772-3AF3-C7F1-591B182AE072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9" b="11889"/>
          <a:stretch>
            <a:fillRect/>
          </a:stretch>
        </p:blipFill>
        <p:spPr>
          <a:xfrm>
            <a:off x="4224338" y="4302125"/>
            <a:ext cx="3743325" cy="2139950"/>
          </a:xfrm>
        </p:spPr>
      </p:pic>
      <p:pic>
        <p:nvPicPr>
          <p:cNvPr id="48" name="Picture Placeholder 47" descr="A building with a sign on the side&#10;&#10;Description automatically generated">
            <a:extLst>
              <a:ext uri="{FF2B5EF4-FFF2-40B4-BE49-F238E27FC236}">
                <a16:creationId xmlns:a16="http://schemas.microsoft.com/office/drawing/2014/main" id="{74849550-4B47-B480-FB93-724480106A50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r="13693"/>
          <a:stretch>
            <a:fillRect/>
          </a:stretch>
        </p:blipFill>
        <p:spPr>
          <a:xfrm rot="5400000">
            <a:off x="4284663" y="477838"/>
            <a:ext cx="3624262" cy="3743325"/>
          </a:xfrm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15880DB2-FB7A-C332-800C-903DEAADE5FC}"/>
              </a:ext>
            </a:extLst>
          </p:cNvPr>
          <p:cNvSpPr txBox="1">
            <a:spLocks/>
          </p:cNvSpPr>
          <p:nvPr/>
        </p:nvSpPr>
        <p:spPr>
          <a:xfrm>
            <a:off x="334964" y="1718298"/>
            <a:ext cx="3519730" cy="539750"/>
          </a:xfrm>
          <a:prstGeom prst="rect">
            <a:avLst/>
          </a:prstGeom>
        </p:spPr>
        <p:txBody>
          <a:bodyPr/>
          <a:lstStyle>
            <a:lvl1pPr algn="l" defTabSz="91439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Futura-Medium" panose="020B0600000000000000" pitchFamily="34" charset="0"/>
              </a:rPr>
              <a:t>Traffic Impacts </a:t>
            </a:r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0859D570-D291-9403-F704-60A7362898E0}"/>
              </a:ext>
            </a:extLst>
          </p:cNvPr>
          <p:cNvSpPr txBox="1">
            <a:spLocks/>
          </p:cNvSpPr>
          <p:nvPr/>
        </p:nvSpPr>
        <p:spPr>
          <a:xfrm>
            <a:off x="280645" y="290300"/>
            <a:ext cx="4010699" cy="325438"/>
          </a:xfrm>
          <a:prstGeom prst="rect">
            <a:avLst/>
          </a:prstGeom>
        </p:spPr>
        <p:txBody>
          <a:bodyPr/>
          <a:lstStyle>
            <a:lvl1pPr marL="266699" indent="-266699" algn="l" defTabSz="91439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–"/>
              <a:defRPr sz="1800" b="0" i="0" kern="1200" baseline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6699" indent="-174624" algn="l" defTabSz="91439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egoe UI" panose="020B0502040204020203" pitchFamily="34" charset="0"/>
              <a:buChar char="–"/>
              <a:defRPr sz="1800" b="0" i="0" kern="1200" baseline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266699" indent="-174624" algn="l" defTabSz="91439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egoe UI" panose="020B0502040204020203" pitchFamily="34" charset="0"/>
              <a:buChar char="–"/>
              <a:defRPr sz="1400" b="0" i="0" kern="1200" baseline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266699" indent="-174624" algn="l" defTabSz="91439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egoe UI" panose="020B0502040204020203" pitchFamily="34" charset="0"/>
              <a:buChar char="–"/>
              <a:defRPr sz="1200" b="0" i="0" kern="1200" baseline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171698" indent="-342900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ystem Font Regular"/>
              <a:buChar char="–"/>
              <a:defRPr sz="1100" b="0" i="0" kern="1200" baseline="0">
                <a:solidFill>
                  <a:srgbClr val="00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597" indent="-228599" algn="l" defTabSz="91439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97" indent="-228599" algn="l" defTabSz="91439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97" indent="-228599" algn="l" defTabSz="91439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96" indent="-228599" algn="l" defTabSz="91439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70ADC2"/>
                </a:solidFill>
                <a:latin typeface="Futura-Medium" panose="020B0600000000000000"/>
              </a:rPr>
              <a:t>BRECKENRIDGE STREET COMBINED SEWER OVERFLOW (CSO) CONTROL PROJECT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85490F8C-C787-28B5-5E49-FD73C77F12B3}"/>
              </a:ext>
            </a:extLst>
          </p:cNvPr>
          <p:cNvSpPr txBox="1">
            <a:spLocks/>
          </p:cNvSpPr>
          <p:nvPr/>
        </p:nvSpPr>
        <p:spPr>
          <a:xfrm>
            <a:off x="334964" y="2419338"/>
            <a:ext cx="3632201" cy="4022738"/>
          </a:xfrm>
          <a:prstGeom prst="rect">
            <a:avLst/>
          </a:prstGeom>
        </p:spPr>
        <p:txBody>
          <a:bodyPr/>
          <a:lstStyle>
            <a:lvl1pPr marL="266699" indent="-266699" algn="l" defTabSz="91439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–"/>
              <a:defRPr sz="1800" b="0" i="0" kern="1200" baseline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6699" indent="-174624" algn="l" defTabSz="91439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egoe UI" panose="020B0502040204020203" pitchFamily="34" charset="0"/>
              <a:buChar char="–"/>
              <a:defRPr sz="1800" b="0" i="0" kern="1200" baseline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266699" indent="-174624" algn="l" defTabSz="91439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egoe UI" panose="020B0502040204020203" pitchFamily="34" charset="0"/>
              <a:buChar char="–"/>
              <a:defRPr sz="1400" b="0" i="0" kern="1200" baseline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266699" indent="-174624" algn="l" defTabSz="91439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egoe UI" panose="020B0502040204020203" pitchFamily="34" charset="0"/>
              <a:buChar char="–"/>
              <a:defRPr sz="1200" b="0" i="0" kern="1200" baseline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171698" indent="-342900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ystem Font Regular"/>
              <a:buChar char="–"/>
              <a:defRPr sz="1100" b="0" i="0" kern="1200" baseline="0">
                <a:solidFill>
                  <a:srgbClr val="00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597" indent="-228599" algn="l" defTabSz="91439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97" indent="-228599" algn="l" defTabSz="91439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97" indent="-228599" algn="l" defTabSz="91439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96" indent="-228599" algn="l" defTabSz="91439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Futura-Medium" panose="020B0600000000000000" pitchFamily="34" charset="0"/>
              </a:rPr>
              <a:t>During construction, residents can expect: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utura-Medium" panose="020B0600000000000000" pitchFamily="34" charset="0"/>
              </a:rPr>
              <a:t>Partial or full road closures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utura-Medium" panose="020B0600000000000000" pitchFamily="34" charset="0"/>
              </a:rPr>
              <a:t>Sidewalk closures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utura-Medium" panose="020B0600000000000000" pitchFamily="34" charset="0"/>
              </a:rPr>
              <a:t>Limited street parking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Futura-Medium" panose="020B0600000000000000" pitchFamily="34" charset="0"/>
              </a:rPr>
              <a:t>Possible detours</a:t>
            </a:r>
          </a:p>
        </p:txBody>
      </p:sp>
    </p:spTree>
    <p:extLst>
      <p:ext uri="{BB962C8B-B14F-4D97-AF65-F5344CB8AC3E}">
        <p14:creationId xmlns:p14="http://schemas.microsoft.com/office/powerpoint/2010/main" val="93808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96F51E8-BC1F-4C81-6294-9F0A1C910870}"/>
              </a:ext>
            </a:extLst>
          </p:cNvPr>
          <p:cNvSpPr txBox="1">
            <a:spLocks/>
          </p:cNvSpPr>
          <p:nvPr/>
        </p:nvSpPr>
        <p:spPr>
          <a:xfrm>
            <a:off x="334963" y="2267171"/>
            <a:ext cx="3656012" cy="1748648"/>
          </a:xfrm>
          <a:prstGeom prst="rect">
            <a:avLst/>
          </a:prstGeom>
        </p:spPr>
        <p:txBody>
          <a:bodyPr/>
          <a:lstStyle>
            <a:lvl1pPr algn="l" defTabSz="91439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Futura-Medium" panose="020B0600000000000000" pitchFamily="34" charset="0"/>
              </a:rPr>
              <a:t>Lafayette Avenue and West Avenue Closure Detour</a:t>
            </a:r>
          </a:p>
        </p:txBody>
      </p:sp>
      <p:pic>
        <p:nvPicPr>
          <p:cNvPr id="25" name="Picture 24" descr="A close-up of a map&#10;&#10;Description automatically generated">
            <a:extLst>
              <a:ext uri="{FF2B5EF4-FFF2-40B4-BE49-F238E27FC236}">
                <a16:creationId xmlns:a16="http://schemas.microsoft.com/office/drawing/2014/main" id="{A82C71EF-373C-D963-EB20-2B060507E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" t="10371" r="51743" b="10586"/>
          <a:stretch/>
        </p:blipFill>
        <p:spPr>
          <a:xfrm>
            <a:off x="4432299" y="-22925"/>
            <a:ext cx="7797007" cy="6880925"/>
          </a:xfrm>
          <a:prstGeom prst="rect">
            <a:avLst/>
          </a:prstGeom>
        </p:spPr>
      </p:pic>
      <p:pic>
        <p:nvPicPr>
          <p:cNvPr id="26" name="Picture 25" descr="A black and white logo&#10;&#10;Description automatically generated">
            <a:extLst>
              <a:ext uri="{FF2B5EF4-FFF2-40B4-BE49-F238E27FC236}">
                <a16:creationId xmlns:a16="http://schemas.microsoft.com/office/drawing/2014/main" id="{C4533DFD-EF5C-2E38-1AF7-4C12BA17E9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4" y="6344282"/>
            <a:ext cx="1119992" cy="289880"/>
          </a:xfrm>
          <a:prstGeom prst="rect">
            <a:avLst/>
          </a:prstGeom>
        </p:spPr>
      </p:pic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AD64D57-BC79-9F6D-ACF4-5A4FFAA5A195}"/>
              </a:ext>
            </a:extLst>
          </p:cNvPr>
          <p:cNvSpPr txBox="1">
            <a:spLocks/>
          </p:cNvSpPr>
          <p:nvPr/>
        </p:nvSpPr>
        <p:spPr>
          <a:xfrm>
            <a:off x="280645" y="290300"/>
            <a:ext cx="4010699" cy="325438"/>
          </a:xfrm>
          <a:prstGeom prst="rect">
            <a:avLst/>
          </a:prstGeom>
        </p:spPr>
        <p:txBody>
          <a:bodyPr/>
          <a:lstStyle>
            <a:lvl1pPr marL="266699" indent="-266699" algn="l" defTabSz="91439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–"/>
              <a:defRPr sz="1800" b="0" i="0" kern="1200" baseline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6699" indent="-174624" algn="l" defTabSz="91439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egoe UI" panose="020B0502040204020203" pitchFamily="34" charset="0"/>
              <a:buChar char="–"/>
              <a:defRPr sz="1800" b="0" i="0" kern="1200" baseline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266699" indent="-174624" algn="l" defTabSz="91439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egoe UI" panose="020B0502040204020203" pitchFamily="34" charset="0"/>
              <a:buChar char="–"/>
              <a:defRPr sz="1400" b="0" i="0" kern="1200" baseline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266699" indent="-174624" algn="l" defTabSz="91439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egoe UI" panose="020B0502040204020203" pitchFamily="34" charset="0"/>
              <a:buChar char="–"/>
              <a:defRPr sz="1200" b="0" i="0" kern="1200" baseline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171698" indent="-342900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ystem Font Regular"/>
              <a:buChar char="–"/>
              <a:defRPr sz="1100" b="0" i="0" kern="1200" baseline="0">
                <a:solidFill>
                  <a:srgbClr val="00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597" indent="-228599" algn="l" defTabSz="91439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97" indent="-228599" algn="l" defTabSz="91439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97" indent="-228599" algn="l" defTabSz="91439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96" indent="-228599" algn="l" defTabSz="91439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70ADC2"/>
                </a:solidFill>
                <a:latin typeface="Futura-Medium" panose="020B0600000000000000"/>
              </a:rPr>
              <a:t>BRECKENRIDGE STREET COMBINED SEWER OVERFLOW (CSO) CONTROL PROJECT</a:t>
            </a:r>
          </a:p>
        </p:txBody>
      </p:sp>
    </p:spTree>
    <p:extLst>
      <p:ext uri="{BB962C8B-B14F-4D97-AF65-F5344CB8AC3E}">
        <p14:creationId xmlns:p14="http://schemas.microsoft.com/office/powerpoint/2010/main" val="426968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1F952-D16F-1FAC-22E8-52A474773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29CC6FA-3CF9-EB71-6E78-CD28E7A6EF46}"/>
              </a:ext>
            </a:extLst>
          </p:cNvPr>
          <p:cNvSpPr/>
          <p:nvPr/>
        </p:nvSpPr>
        <p:spPr>
          <a:xfrm>
            <a:off x="-1" y="1019238"/>
            <a:ext cx="12192001" cy="5259737"/>
          </a:xfrm>
          <a:prstGeom prst="rect">
            <a:avLst/>
          </a:prstGeom>
          <a:solidFill>
            <a:srgbClr val="D0E4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5B4269-F6A7-6FC9-0558-0F6ACD1C4D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3" y="426768"/>
            <a:ext cx="11014909" cy="304513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>
                <a:solidFill>
                  <a:srgbClr val="70ADC2"/>
                </a:solidFill>
                <a:latin typeface="+mn-lt"/>
              </a:rPr>
              <a:t>BRECKENRIDGE STREET COMBINED SEWER OVERFLOW (</a:t>
            </a:r>
            <a:r>
              <a:rPr lang="en-US" sz="2000" b="0" dirty="0" err="1">
                <a:solidFill>
                  <a:srgbClr val="70ADC2"/>
                </a:solidFill>
                <a:latin typeface="+mn-lt"/>
              </a:rPr>
              <a:t>CSO</a:t>
            </a:r>
            <a:r>
              <a:rPr lang="en-US" sz="2000" b="0" dirty="0">
                <a:solidFill>
                  <a:srgbClr val="70ADC2"/>
                </a:solidFill>
                <a:latin typeface="+mn-lt"/>
              </a:rPr>
              <a:t>) CONTROL PROJECT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9158EAA-A5A1-891F-0398-B8C326C85112}"/>
              </a:ext>
            </a:extLst>
          </p:cNvPr>
          <p:cNvSpPr txBox="1">
            <a:spLocks/>
          </p:cNvSpPr>
          <p:nvPr/>
        </p:nvSpPr>
        <p:spPr>
          <a:xfrm>
            <a:off x="334963" y="1414021"/>
            <a:ext cx="4682452" cy="4663480"/>
          </a:xfrm>
          <a:prstGeom prst="rect">
            <a:avLst/>
          </a:prstGeom>
        </p:spPr>
        <p:txBody>
          <a:bodyPr/>
          <a:lstStyle>
            <a:lvl1pPr algn="l" defTabSz="91439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Futura-Medium" panose="020B0600000000000000" pitchFamily="34" charset="0"/>
              </a:rPr>
              <a:t>Expected Timelines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Futura-Medium" panose="020B0600000000000000" pitchFamily="34" charset="0"/>
                <a:ea typeface="+mn-ea"/>
                <a:cs typeface="Segoe UI Semilight" panose="020B0402040204020203" pitchFamily="34" charset="0"/>
              </a:rPr>
              <a:t>Construction start in Spring 2026 and finish by the end of 2028.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Futura-Medium" panose="020B0600000000000000" pitchFamily="34" charset="0"/>
                <a:ea typeface="+mn-ea"/>
                <a:cs typeface="Segoe UI Semilight" panose="020B0402040204020203" pitchFamily="34" charset="0"/>
              </a:rPr>
              <a:t>Construction will be phased (generally one block at a time).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Futura-Medium" panose="020B0600000000000000" pitchFamily="34" charset="0"/>
                <a:ea typeface="+mn-ea"/>
                <a:cs typeface="Segoe UI Semilight" panose="020B0402040204020203" pitchFamily="34" charset="0"/>
              </a:rPr>
              <a:t>The phased approach will help minimize temporary disruptions</a:t>
            </a:r>
            <a:r>
              <a:rPr lang="en-US" sz="18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  <a:p>
            <a:pPr marL="266699" indent="-266699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endParaRPr lang="en-US" sz="1800" dirty="0">
              <a:solidFill>
                <a:schemeClr val="tx1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266699" indent="-266699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</a:pPr>
            <a:endParaRPr lang="en-US" sz="1800" dirty="0">
              <a:solidFill>
                <a:schemeClr val="tx1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pic>
        <p:nvPicPr>
          <p:cNvPr id="13" name="Picture 1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4B765E6-27C1-D51E-2EF2-C939A9452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149"/>
          <a:stretch/>
        </p:blipFill>
        <p:spPr>
          <a:xfrm>
            <a:off x="5017415" y="1256801"/>
            <a:ext cx="6907491" cy="478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16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46A93-0DA0-5F2B-3DCB-A815C650D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39AB8CC-BC26-C005-90DC-50E14EF991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08101" y="2205872"/>
            <a:ext cx="9575800" cy="832894"/>
          </a:xfrm>
        </p:spPr>
        <p:txBody>
          <a:bodyPr>
            <a:noAutofit/>
          </a:bodyPr>
          <a:lstStyle/>
          <a:p>
            <a:r>
              <a:rPr lang="en-US" dirty="0">
                <a:latin typeface="Futura-Medium" panose="020B0600000000000000" pitchFamily="34" charset="0"/>
              </a:rPr>
              <a:t>How will this work be funded?</a:t>
            </a:r>
            <a:endParaRPr lang="en-GB" dirty="0">
              <a:latin typeface="Futura-Medium" panose="020B0600000000000000" pitchFamily="34" charset="0"/>
            </a:endParaRP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FA96B8B-2D08-B0C4-F7CC-93D74961920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08101" y="3264765"/>
            <a:ext cx="8242299" cy="1525377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dirty="0">
                <a:latin typeface="Futura-Medium" panose="020B0600000000000000" pitchFamily="34" charset="0"/>
                <a:cs typeface="Segoe UI Semilight" panose="020B0402040204020203" pitchFamily="34" charset="0"/>
              </a:rPr>
              <a:t>Buﬀalo Sewer will pay for this project with low-interest loans and will seek New York State grant funds to supplement the project funding.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3060D2F-136A-E18A-C6FD-CBD891BF8FA2}"/>
              </a:ext>
            </a:extLst>
          </p:cNvPr>
          <p:cNvSpPr txBox="1">
            <a:spLocks/>
          </p:cNvSpPr>
          <p:nvPr/>
        </p:nvSpPr>
        <p:spPr>
          <a:xfrm>
            <a:off x="334963" y="253347"/>
            <a:ext cx="11522077" cy="325437"/>
          </a:xfrm>
          <a:prstGeom prst="rect">
            <a:avLst/>
          </a:prstGeom>
        </p:spPr>
        <p:txBody>
          <a:bodyPr/>
          <a:lstStyle>
            <a:lvl1pPr marL="266699" indent="-266699" algn="l" defTabSz="91439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–"/>
              <a:defRPr sz="1800" b="0" i="0" kern="1200" baseline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6699" indent="-174624" algn="l" defTabSz="91439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egoe UI" panose="020B0502040204020203" pitchFamily="34" charset="0"/>
              <a:buChar char="–"/>
              <a:defRPr sz="1800" b="0" i="0" kern="1200" baseline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266699" indent="-174624" algn="l" defTabSz="91439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egoe UI" panose="020B0502040204020203" pitchFamily="34" charset="0"/>
              <a:buChar char="–"/>
              <a:defRPr sz="1400" b="0" i="0" kern="1200" baseline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266699" indent="-174624" algn="l" defTabSz="91439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egoe UI" panose="020B0502040204020203" pitchFamily="34" charset="0"/>
              <a:buChar char="–"/>
              <a:defRPr sz="1200" b="0" i="0" kern="1200" baseline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171698" indent="-342900" algn="l" defTabSz="914399" rtl="0" eaLnBrk="1" latinLnBrk="0" hangingPunct="1">
              <a:lnSpc>
                <a:spcPct val="100000"/>
              </a:lnSpc>
              <a:spcBef>
                <a:spcPts val="1000"/>
              </a:spcBef>
              <a:buFont typeface="System Font Regular"/>
              <a:buChar char="–"/>
              <a:defRPr sz="1100" b="0" i="0" kern="1200" baseline="0">
                <a:solidFill>
                  <a:srgbClr val="00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597" indent="-228599" algn="l" defTabSz="91439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97" indent="-228599" algn="l" defTabSz="91439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97" indent="-228599" algn="l" defTabSz="91439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96" indent="-228599" algn="l" defTabSz="914399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cap="all" spc="100" dirty="0">
                <a:solidFill>
                  <a:srgbClr val="70ADC2"/>
                </a:solidFill>
                <a:latin typeface="+mn-lt"/>
              </a:rPr>
              <a:t>BRECKENRIDGE STREET COMBINED SEWER OVERFLOW (</a:t>
            </a:r>
            <a:r>
              <a:rPr lang="en-US" sz="2000" cap="all" spc="100" dirty="0" err="1">
                <a:solidFill>
                  <a:srgbClr val="70ADC2"/>
                </a:solidFill>
                <a:latin typeface="+mn-lt"/>
              </a:rPr>
              <a:t>CSO</a:t>
            </a:r>
            <a:r>
              <a:rPr lang="en-US" sz="2000" cap="all" spc="100" dirty="0">
                <a:solidFill>
                  <a:srgbClr val="70ADC2"/>
                </a:solidFill>
                <a:latin typeface="+mn-lt"/>
              </a:rPr>
              <a:t>) CONTROL PROJECT</a:t>
            </a:r>
          </a:p>
        </p:txBody>
      </p:sp>
      <p:pic>
        <p:nvPicPr>
          <p:cNvPr id="3" name="Graphic 2" descr="Badge Question Mark with solid fill">
            <a:extLst>
              <a:ext uri="{FF2B5EF4-FFF2-40B4-BE49-F238E27FC236}">
                <a16:creationId xmlns:a16="http://schemas.microsoft.com/office/drawing/2014/main" id="{5A405E77-7F9D-104F-600E-DF54F54F6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163" y="2357295"/>
            <a:ext cx="763586" cy="76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71458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Theme">
  <a:themeElements>
    <a:clrScheme name="TYLin">
      <a:dk1>
        <a:srgbClr val="262626"/>
      </a:dk1>
      <a:lt1>
        <a:sysClr val="window" lastClr="FFFFFF"/>
      </a:lt1>
      <a:dk2>
        <a:srgbClr val="6D6E71"/>
      </a:dk2>
      <a:lt2>
        <a:srgbClr val="BCBEC0"/>
      </a:lt2>
      <a:accent1>
        <a:srgbClr val="F26724"/>
      </a:accent1>
      <a:accent2>
        <a:srgbClr val="B6B1AC"/>
      </a:accent2>
      <a:accent3>
        <a:srgbClr val="6B8FA1"/>
      </a:accent3>
      <a:accent4>
        <a:srgbClr val="476AA3"/>
      </a:accent4>
      <a:accent5>
        <a:srgbClr val="70C1BB"/>
      </a:accent5>
      <a:accent6>
        <a:srgbClr val="97C06B"/>
      </a:accent6>
      <a:hlink>
        <a:srgbClr val="70C1BB"/>
      </a:hlink>
      <a:folHlink>
        <a:srgbClr val="BCBEC0"/>
      </a:folHlink>
    </a:clrScheme>
    <a:fontScheme name="TYLin">
      <a:majorFont>
        <a:latin typeface="Cambri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6350">
          <a:solidFill>
            <a:srgbClr val="000000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YLin Presentation Template.potx" id="{8862E22B-9B91-4725-BAE7-C7AD1E214393}" vid="{0F3E3CFF-23CA-4224-943A-0E1B1F295D95}"/>
    </a:ext>
  </a:extLst>
</a:theme>
</file>

<file path=ppt/theme/theme2.xml><?xml version="1.0" encoding="utf-8"?>
<a:theme xmlns:a="http://schemas.openxmlformats.org/drawingml/2006/main" name="Dark Theme">
  <a:themeElements>
    <a:clrScheme name="TYLin">
      <a:dk1>
        <a:srgbClr val="262626"/>
      </a:dk1>
      <a:lt1>
        <a:sysClr val="window" lastClr="FFFFFF"/>
      </a:lt1>
      <a:dk2>
        <a:srgbClr val="6D6E71"/>
      </a:dk2>
      <a:lt2>
        <a:srgbClr val="BCBEC0"/>
      </a:lt2>
      <a:accent1>
        <a:srgbClr val="F26724"/>
      </a:accent1>
      <a:accent2>
        <a:srgbClr val="B6B1AC"/>
      </a:accent2>
      <a:accent3>
        <a:srgbClr val="6B8FA1"/>
      </a:accent3>
      <a:accent4>
        <a:srgbClr val="476AA3"/>
      </a:accent4>
      <a:accent5>
        <a:srgbClr val="70C1BB"/>
      </a:accent5>
      <a:accent6>
        <a:srgbClr val="97C06B"/>
      </a:accent6>
      <a:hlink>
        <a:srgbClr val="70C1BB"/>
      </a:hlink>
      <a:folHlink>
        <a:srgbClr val="BCBEC0"/>
      </a:folHlink>
    </a:clrScheme>
    <a:fontScheme name="TYLin">
      <a:majorFont>
        <a:latin typeface="Cambri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6350">
          <a:solidFill>
            <a:srgbClr val="000000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YLin Presentation Template.potx" id="{8862E22B-9B91-4725-BAE7-C7AD1E214393}" vid="{8C7CBD2C-D259-4032-B53A-EA3F83984F0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46729838D49849B9D0D2623C01A8CF" ma:contentTypeVersion="8" ma:contentTypeDescription="Create a new document." ma:contentTypeScope="" ma:versionID="3ba882d00f89ac607d657c75bc447258">
  <xsd:schema xmlns:xsd="http://www.w3.org/2001/XMLSchema" xmlns:xs="http://www.w3.org/2001/XMLSchema" xmlns:p="http://schemas.microsoft.com/office/2006/metadata/properties" xmlns:ns2="5f887fd0-ce98-4c66-8cca-1445f1e149ac" xmlns:ns3="6884a445-0f0c-4eef-af7a-a345ef639035" targetNamespace="http://schemas.microsoft.com/office/2006/metadata/properties" ma:root="true" ma:fieldsID="e20550399f2c1daeb5e329aaef4a1683" ns2:_="" ns3:_="">
    <xsd:import namespace="5f887fd0-ce98-4c66-8cca-1445f1e149ac"/>
    <xsd:import namespace="6884a445-0f0c-4eef-af7a-a345ef6390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87fd0-ce98-4c66-8cca-1445f1e149a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4a445-0f0c-4eef-af7a-a345ef6390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EBB291-4601-4F27-BA0F-B1C63DD925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7C8FD95-6046-4E37-9CF8-26CD62550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887fd0-ce98-4c66-8cca-1445f1e149ac"/>
    <ds:schemaRef ds:uri="6884a445-0f0c-4eef-af7a-a345ef6390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F9C80F-D1B5-4DAF-8E32-C7972E5860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TYLin Presentation Template</Template>
  <TotalTime>270</TotalTime>
  <Words>317</Words>
  <Application>Microsoft Office PowerPoint</Application>
  <PresentationFormat>Widescreen</PresentationFormat>
  <Paragraphs>45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Cambria</vt:lpstr>
      <vt:lpstr>Futura-Medium</vt:lpstr>
      <vt:lpstr>Segoe UI</vt:lpstr>
      <vt:lpstr>Segoe UI Light</vt:lpstr>
      <vt:lpstr>Segoe UI Semibold</vt:lpstr>
      <vt:lpstr>Segoe UI Semilight</vt:lpstr>
      <vt:lpstr>System Font Regular</vt:lpstr>
      <vt:lpstr>Light Theme</vt:lpstr>
      <vt:lpstr>Dark Theme</vt:lpstr>
      <vt:lpstr>Why is Buffalo Sewer doing this project?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Jill Sommerfeld</dc:creator>
  <cp:lastModifiedBy>Walt Walker</cp:lastModifiedBy>
  <cp:revision>5</cp:revision>
  <dcterms:created xsi:type="dcterms:W3CDTF">2025-02-13T18:04:32Z</dcterms:created>
  <dcterms:modified xsi:type="dcterms:W3CDTF">2025-02-14T21:37:35Z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0x0101001346729838D49849B9D0D2623C01A8CF</vt:lpwstr>
  </property>
</Properties>
</file>